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a" ContentType="audio/x-ms-wma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87" autoAdjust="0"/>
  </p:normalViewPr>
  <p:slideViewPr>
    <p:cSldViewPr snapToGrid="0">
      <p:cViewPr varScale="1">
        <p:scale>
          <a:sx n="63" d="100"/>
          <a:sy n="63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DC97D7-E518-4F0E-9037-D7F581D07FCF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388B4F-5EFE-4073-B52C-04ACBA909293}">
      <dgm:prSet phldrT="[Text]"/>
      <dgm:spPr/>
      <dgm:t>
        <a:bodyPr/>
        <a:lstStyle/>
        <a:p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ই-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সার্ভিস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;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93FDDB-E70A-4505-A98B-37B9AAA2C8F3}" type="parTrans" cxnId="{80B6A1A0-20FF-4457-ABC0-6A926F2862F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5060DEA-C7F4-4736-9A5C-8CF2A78D1772}" type="sibTrans" cxnId="{80B6A1A0-20FF-4457-ABC0-6A926F2862F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A3FF2CB-A552-48E6-9766-7BA274C6DC94}">
      <dgm:prSet phldrT="[Text]"/>
      <dgm:spPr/>
      <dgm:t>
        <a:bodyPr/>
        <a:lstStyle/>
        <a:p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ই-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সার্ভিসের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ক্ষেত্রগুলো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চিহ্নিত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;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1405DA-4633-47CB-9583-C44193889259}" type="parTrans" cxnId="{112346E6-B60E-4AE2-B07C-E781C1771F5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B82CF3F-6D9A-4C8C-9820-49D8727FBF5F}" type="sibTrans" cxnId="{112346E6-B60E-4AE2-B07C-E781C1771F5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51EBDF4-3AF1-48F7-AFAA-3C4D61A57B7F}">
      <dgm:prSet phldrT="[Text]"/>
      <dgm:spPr/>
      <dgm:t>
        <a:bodyPr/>
        <a:lstStyle/>
        <a:p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ই-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সার্ভিসের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87C8EB-28E5-4AFC-ABA3-62442577C4DA}" type="parTrans" cxnId="{5A9C8843-DBB7-4049-AF9B-36DBF4F8DBD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3E8725C-2A9B-498D-8D39-4A8F1D49ECF1}" type="sibTrans" cxnId="{5A9C8843-DBB7-4049-AF9B-36DBF4F8DBD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A31C48C-2BE7-4DAA-B18D-E03EDA7A488F}">
      <dgm:prSet phldrT="[Text]"/>
      <dgm:spPr/>
      <dgm:t>
        <a:bodyPr/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শিক্ষাথীবৃন্দ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FE36F3-3F24-4B7A-A102-AB5B06547B32}" type="sibTrans" cxnId="{C6D72062-ABD8-4CEA-BD94-76B6A6A055AF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A446A68-042F-4B25-B8CD-099FBEE81E8F}" type="parTrans" cxnId="{C6D72062-ABD8-4CEA-BD94-76B6A6A055AF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36413E3-FACD-4563-B7C3-770CF576C84E}" type="pres">
      <dgm:prSet presAssocID="{98DC97D7-E518-4F0E-9037-D7F581D07FC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B3626E99-871B-4ADB-BED0-CE6D5764D737}" type="pres">
      <dgm:prSet presAssocID="{0A31C48C-2BE7-4DAA-B18D-E03EDA7A488F}" presName="parenttextcomposite" presStyleCnt="0"/>
      <dgm:spPr/>
    </dgm:pt>
    <dgm:pt modelId="{6741DFFE-A5E1-4A0B-B2C2-26D31DD2BA84}" type="pres">
      <dgm:prSet presAssocID="{0A31C48C-2BE7-4DAA-B18D-E03EDA7A488F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8A769-8928-48AF-B004-37BACDF89F47}" type="pres">
      <dgm:prSet presAssocID="{0A31C48C-2BE7-4DAA-B18D-E03EDA7A488F}" presName="composite" presStyleCnt="0"/>
      <dgm:spPr/>
    </dgm:pt>
    <dgm:pt modelId="{34D684F1-F4AA-411F-9255-5BFB1C8CF613}" type="pres">
      <dgm:prSet presAssocID="{0A31C48C-2BE7-4DAA-B18D-E03EDA7A488F}" presName="chevron1" presStyleLbl="alignNode1" presStyleIdx="0" presStyleCnt="14"/>
      <dgm:spPr/>
    </dgm:pt>
    <dgm:pt modelId="{B7988C20-7A4E-4DD0-A74B-E3C05019FCAE}" type="pres">
      <dgm:prSet presAssocID="{0A31C48C-2BE7-4DAA-B18D-E03EDA7A488F}" presName="chevron2" presStyleLbl="alignNode1" presStyleIdx="1" presStyleCnt="14"/>
      <dgm:spPr/>
    </dgm:pt>
    <dgm:pt modelId="{91839FD0-2156-4203-A03E-2410863BB177}" type="pres">
      <dgm:prSet presAssocID="{0A31C48C-2BE7-4DAA-B18D-E03EDA7A488F}" presName="chevron3" presStyleLbl="alignNode1" presStyleIdx="2" presStyleCnt="14"/>
      <dgm:spPr/>
    </dgm:pt>
    <dgm:pt modelId="{7D181625-56B4-4158-AEB0-5B79A6A15B22}" type="pres">
      <dgm:prSet presAssocID="{0A31C48C-2BE7-4DAA-B18D-E03EDA7A488F}" presName="chevron4" presStyleLbl="alignNode1" presStyleIdx="3" presStyleCnt="14"/>
      <dgm:spPr/>
    </dgm:pt>
    <dgm:pt modelId="{47BC0D53-3EF1-4881-A29B-E02ED64A10E9}" type="pres">
      <dgm:prSet presAssocID="{0A31C48C-2BE7-4DAA-B18D-E03EDA7A488F}" presName="chevron5" presStyleLbl="alignNode1" presStyleIdx="4" presStyleCnt="14"/>
      <dgm:spPr/>
    </dgm:pt>
    <dgm:pt modelId="{8C4051FD-8F45-427E-9E70-94F8CDC09B3C}" type="pres">
      <dgm:prSet presAssocID="{0A31C48C-2BE7-4DAA-B18D-E03EDA7A488F}" presName="chevron6" presStyleLbl="alignNode1" presStyleIdx="5" presStyleCnt="14"/>
      <dgm:spPr/>
    </dgm:pt>
    <dgm:pt modelId="{3778BA97-6C4D-4C0C-8ACF-A9089C8FBA66}" type="pres">
      <dgm:prSet presAssocID="{0A31C48C-2BE7-4DAA-B18D-E03EDA7A488F}" presName="chevron7" presStyleLbl="alignNode1" presStyleIdx="6" presStyleCnt="14"/>
      <dgm:spPr/>
    </dgm:pt>
    <dgm:pt modelId="{541CB641-BEC9-4F0C-A0CE-A9E75E2B5B0A}" type="pres">
      <dgm:prSet presAssocID="{0A31C48C-2BE7-4DAA-B18D-E03EDA7A488F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7D332-6B3E-4D79-9ED0-53503BEA8DAC}" type="pres">
      <dgm:prSet presAssocID="{8FFE36F3-3F24-4B7A-A102-AB5B06547B32}" presName="sibTrans" presStyleCnt="0"/>
      <dgm:spPr/>
    </dgm:pt>
    <dgm:pt modelId="{FD183225-33D9-4EFD-83CD-6C240BF1FC1B}" type="pres">
      <dgm:prSet presAssocID="{2A3FF2CB-A552-48E6-9766-7BA274C6DC94}" presName="parenttextcomposite" presStyleCnt="0"/>
      <dgm:spPr/>
    </dgm:pt>
    <dgm:pt modelId="{589D2E06-B5C1-43F9-8929-FC7470412EE7}" type="pres">
      <dgm:prSet presAssocID="{2A3FF2CB-A552-48E6-9766-7BA274C6DC94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33D88-D20A-43FD-8506-99CF96A377B8}" type="pres">
      <dgm:prSet presAssocID="{2A3FF2CB-A552-48E6-9766-7BA274C6DC94}" presName="composite" presStyleCnt="0"/>
      <dgm:spPr/>
    </dgm:pt>
    <dgm:pt modelId="{762DEC0E-68CB-4BE4-8C87-713260966456}" type="pres">
      <dgm:prSet presAssocID="{2A3FF2CB-A552-48E6-9766-7BA274C6DC94}" presName="chevron1" presStyleLbl="alignNode1" presStyleIdx="7" presStyleCnt="14"/>
      <dgm:spPr/>
    </dgm:pt>
    <dgm:pt modelId="{248FC95F-4DCA-4918-A0BB-E587C0F07455}" type="pres">
      <dgm:prSet presAssocID="{2A3FF2CB-A552-48E6-9766-7BA274C6DC94}" presName="chevron2" presStyleLbl="alignNode1" presStyleIdx="8" presStyleCnt="14"/>
      <dgm:spPr/>
    </dgm:pt>
    <dgm:pt modelId="{6D787F4D-B65C-4C43-9EA8-5D20B6F80A53}" type="pres">
      <dgm:prSet presAssocID="{2A3FF2CB-A552-48E6-9766-7BA274C6DC94}" presName="chevron3" presStyleLbl="alignNode1" presStyleIdx="9" presStyleCnt="14"/>
      <dgm:spPr/>
    </dgm:pt>
    <dgm:pt modelId="{915784C4-45E3-4CFD-974B-9A99C37424DF}" type="pres">
      <dgm:prSet presAssocID="{2A3FF2CB-A552-48E6-9766-7BA274C6DC94}" presName="chevron4" presStyleLbl="alignNode1" presStyleIdx="10" presStyleCnt="14"/>
      <dgm:spPr/>
    </dgm:pt>
    <dgm:pt modelId="{39E99521-63E7-4269-9AA7-BDDC21AC0DBB}" type="pres">
      <dgm:prSet presAssocID="{2A3FF2CB-A552-48E6-9766-7BA274C6DC94}" presName="chevron5" presStyleLbl="alignNode1" presStyleIdx="11" presStyleCnt="14"/>
      <dgm:spPr/>
    </dgm:pt>
    <dgm:pt modelId="{443442D6-7F11-40D7-B7A6-16233554F033}" type="pres">
      <dgm:prSet presAssocID="{2A3FF2CB-A552-48E6-9766-7BA274C6DC94}" presName="chevron6" presStyleLbl="alignNode1" presStyleIdx="12" presStyleCnt="14"/>
      <dgm:spPr/>
    </dgm:pt>
    <dgm:pt modelId="{C8D447A9-6C2B-45AB-8817-32200CD19F1D}" type="pres">
      <dgm:prSet presAssocID="{2A3FF2CB-A552-48E6-9766-7BA274C6DC94}" presName="chevron7" presStyleLbl="alignNode1" presStyleIdx="13" presStyleCnt="14"/>
      <dgm:spPr/>
    </dgm:pt>
    <dgm:pt modelId="{4F6902EA-D77B-44D9-8C60-0E2C1CF59064}" type="pres">
      <dgm:prSet presAssocID="{2A3FF2CB-A552-48E6-9766-7BA274C6DC94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9C8843-DBB7-4049-AF9B-36DBF4F8DBD5}" srcId="{2A3FF2CB-A552-48E6-9766-7BA274C6DC94}" destId="{E51EBDF4-3AF1-48F7-AFAA-3C4D61A57B7F}" srcOrd="0" destOrd="0" parTransId="{0287C8EB-28E5-4AFC-ABA3-62442577C4DA}" sibTransId="{13E8725C-2A9B-498D-8D39-4A8F1D49ECF1}"/>
    <dgm:cxn modelId="{15D1C16C-E21E-4799-9994-41B24D43A0DE}" type="presOf" srcId="{E51EBDF4-3AF1-48F7-AFAA-3C4D61A57B7F}" destId="{4F6902EA-D77B-44D9-8C60-0E2C1CF59064}" srcOrd="0" destOrd="0" presId="urn:microsoft.com/office/officeart/2008/layout/VerticalAccentList"/>
    <dgm:cxn modelId="{C4D03E03-D17C-4A15-8D65-5299BBC3685A}" type="presOf" srcId="{98DC97D7-E518-4F0E-9037-D7F581D07FCF}" destId="{036413E3-FACD-4563-B7C3-770CF576C84E}" srcOrd="0" destOrd="0" presId="urn:microsoft.com/office/officeart/2008/layout/VerticalAccentList"/>
    <dgm:cxn modelId="{112346E6-B60E-4AE2-B07C-E781C1771F51}" srcId="{98DC97D7-E518-4F0E-9037-D7F581D07FCF}" destId="{2A3FF2CB-A552-48E6-9766-7BA274C6DC94}" srcOrd="1" destOrd="0" parTransId="{CF1405DA-4633-47CB-9583-C44193889259}" sibTransId="{6B82CF3F-6D9A-4C8C-9820-49D8727FBF5F}"/>
    <dgm:cxn modelId="{591EE3C3-484B-4BFD-8B9C-BE77F5EAB43A}" type="presOf" srcId="{2A3FF2CB-A552-48E6-9766-7BA274C6DC94}" destId="{589D2E06-B5C1-43F9-8929-FC7470412EE7}" srcOrd="0" destOrd="0" presId="urn:microsoft.com/office/officeart/2008/layout/VerticalAccentList"/>
    <dgm:cxn modelId="{80B6A1A0-20FF-4457-ABC0-6A926F2862F5}" srcId="{0A31C48C-2BE7-4DAA-B18D-E03EDA7A488F}" destId="{25388B4F-5EFE-4073-B52C-04ACBA909293}" srcOrd="0" destOrd="0" parTransId="{F293FDDB-E70A-4505-A98B-37B9AAA2C8F3}" sibTransId="{95060DEA-C7F4-4736-9A5C-8CF2A78D1772}"/>
    <dgm:cxn modelId="{9FC64300-0B34-4E21-A4DA-797E5D58CCF0}" type="presOf" srcId="{25388B4F-5EFE-4073-B52C-04ACBA909293}" destId="{541CB641-BEC9-4F0C-A0CE-A9E75E2B5B0A}" srcOrd="0" destOrd="0" presId="urn:microsoft.com/office/officeart/2008/layout/VerticalAccentList"/>
    <dgm:cxn modelId="{0DC94DDB-8DAB-4935-9E06-CB9BE827A91B}" type="presOf" srcId="{0A31C48C-2BE7-4DAA-B18D-E03EDA7A488F}" destId="{6741DFFE-A5E1-4A0B-B2C2-26D31DD2BA84}" srcOrd="0" destOrd="0" presId="urn:microsoft.com/office/officeart/2008/layout/VerticalAccentList"/>
    <dgm:cxn modelId="{C6D72062-ABD8-4CEA-BD94-76B6A6A055AF}" srcId="{98DC97D7-E518-4F0E-9037-D7F581D07FCF}" destId="{0A31C48C-2BE7-4DAA-B18D-E03EDA7A488F}" srcOrd="0" destOrd="0" parTransId="{EA446A68-042F-4B25-B8CD-099FBEE81E8F}" sibTransId="{8FFE36F3-3F24-4B7A-A102-AB5B06547B32}"/>
    <dgm:cxn modelId="{AAFF8000-5113-4E9A-B4F7-A4BF9FBDDF19}" type="presParOf" srcId="{036413E3-FACD-4563-B7C3-770CF576C84E}" destId="{B3626E99-871B-4ADB-BED0-CE6D5764D737}" srcOrd="0" destOrd="0" presId="urn:microsoft.com/office/officeart/2008/layout/VerticalAccentList"/>
    <dgm:cxn modelId="{ABD3C602-6113-4541-9AE5-721BAF421A36}" type="presParOf" srcId="{B3626E99-871B-4ADB-BED0-CE6D5764D737}" destId="{6741DFFE-A5E1-4A0B-B2C2-26D31DD2BA84}" srcOrd="0" destOrd="0" presId="urn:microsoft.com/office/officeart/2008/layout/VerticalAccentList"/>
    <dgm:cxn modelId="{96E63CA5-F35C-4D09-8AC1-3C4732E032F5}" type="presParOf" srcId="{036413E3-FACD-4563-B7C3-770CF576C84E}" destId="{DBC8A769-8928-48AF-B004-37BACDF89F47}" srcOrd="1" destOrd="0" presId="urn:microsoft.com/office/officeart/2008/layout/VerticalAccentList"/>
    <dgm:cxn modelId="{97751F06-ADEF-4377-B973-51A12E50B632}" type="presParOf" srcId="{DBC8A769-8928-48AF-B004-37BACDF89F47}" destId="{34D684F1-F4AA-411F-9255-5BFB1C8CF613}" srcOrd="0" destOrd="0" presId="urn:microsoft.com/office/officeart/2008/layout/VerticalAccentList"/>
    <dgm:cxn modelId="{1D0FDDA8-E659-481B-8344-B2468E11A8FA}" type="presParOf" srcId="{DBC8A769-8928-48AF-B004-37BACDF89F47}" destId="{B7988C20-7A4E-4DD0-A74B-E3C05019FCAE}" srcOrd="1" destOrd="0" presId="urn:microsoft.com/office/officeart/2008/layout/VerticalAccentList"/>
    <dgm:cxn modelId="{CF75C5AB-538E-481A-A294-A851D2BB30D4}" type="presParOf" srcId="{DBC8A769-8928-48AF-B004-37BACDF89F47}" destId="{91839FD0-2156-4203-A03E-2410863BB177}" srcOrd="2" destOrd="0" presId="urn:microsoft.com/office/officeart/2008/layout/VerticalAccentList"/>
    <dgm:cxn modelId="{897FA65D-D7AA-4375-AEE0-C387B1F94DF7}" type="presParOf" srcId="{DBC8A769-8928-48AF-B004-37BACDF89F47}" destId="{7D181625-56B4-4158-AEB0-5B79A6A15B22}" srcOrd="3" destOrd="0" presId="urn:microsoft.com/office/officeart/2008/layout/VerticalAccentList"/>
    <dgm:cxn modelId="{D8FA1DA0-B13C-4339-90DC-EB849F032B40}" type="presParOf" srcId="{DBC8A769-8928-48AF-B004-37BACDF89F47}" destId="{47BC0D53-3EF1-4881-A29B-E02ED64A10E9}" srcOrd="4" destOrd="0" presId="urn:microsoft.com/office/officeart/2008/layout/VerticalAccentList"/>
    <dgm:cxn modelId="{1046FAC8-3883-4016-AA49-883511997809}" type="presParOf" srcId="{DBC8A769-8928-48AF-B004-37BACDF89F47}" destId="{8C4051FD-8F45-427E-9E70-94F8CDC09B3C}" srcOrd="5" destOrd="0" presId="urn:microsoft.com/office/officeart/2008/layout/VerticalAccentList"/>
    <dgm:cxn modelId="{7DBDDE83-E40D-48BD-A125-4733B5E74320}" type="presParOf" srcId="{DBC8A769-8928-48AF-B004-37BACDF89F47}" destId="{3778BA97-6C4D-4C0C-8ACF-A9089C8FBA66}" srcOrd="6" destOrd="0" presId="urn:microsoft.com/office/officeart/2008/layout/VerticalAccentList"/>
    <dgm:cxn modelId="{99DB9DF3-68FB-4CA1-83E4-9B04399EF19D}" type="presParOf" srcId="{DBC8A769-8928-48AF-B004-37BACDF89F47}" destId="{541CB641-BEC9-4F0C-A0CE-A9E75E2B5B0A}" srcOrd="7" destOrd="0" presId="urn:microsoft.com/office/officeart/2008/layout/VerticalAccentList"/>
    <dgm:cxn modelId="{5C983609-042C-4958-BE6F-1ECAE0D44D38}" type="presParOf" srcId="{036413E3-FACD-4563-B7C3-770CF576C84E}" destId="{5F27D332-6B3E-4D79-9ED0-53503BEA8DAC}" srcOrd="2" destOrd="0" presId="urn:microsoft.com/office/officeart/2008/layout/VerticalAccentList"/>
    <dgm:cxn modelId="{08D482BD-D3B0-488B-A302-25A34C8D7BB9}" type="presParOf" srcId="{036413E3-FACD-4563-B7C3-770CF576C84E}" destId="{FD183225-33D9-4EFD-83CD-6C240BF1FC1B}" srcOrd="3" destOrd="0" presId="urn:microsoft.com/office/officeart/2008/layout/VerticalAccentList"/>
    <dgm:cxn modelId="{F4E8E3A7-8C39-4C92-9878-24E06575CA8D}" type="presParOf" srcId="{FD183225-33D9-4EFD-83CD-6C240BF1FC1B}" destId="{589D2E06-B5C1-43F9-8929-FC7470412EE7}" srcOrd="0" destOrd="0" presId="urn:microsoft.com/office/officeart/2008/layout/VerticalAccentList"/>
    <dgm:cxn modelId="{3598817F-3EA0-41BE-B2CE-7519A7979908}" type="presParOf" srcId="{036413E3-FACD-4563-B7C3-770CF576C84E}" destId="{15E33D88-D20A-43FD-8506-99CF96A377B8}" srcOrd="4" destOrd="0" presId="urn:microsoft.com/office/officeart/2008/layout/VerticalAccentList"/>
    <dgm:cxn modelId="{5DA891FD-85CC-40F7-A83F-E2D30B603D8B}" type="presParOf" srcId="{15E33D88-D20A-43FD-8506-99CF96A377B8}" destId="{762DEC0E-68CB-4BE4-8C87-713260966456}" srcOrd="0" destOrd="0" presId="urn:microsoft.com/office/officeart/2008/layout/VerticalAccentList"/>
    <dgm:cxn modelId="{4F46A6DC-5C5B-45CF-A119-FF22B8A69668}" type="presParOf" srcId="{15E33D88-D20A-43FD-8506-99CF96A377B8}" destId="{248FC95F-4DCA-4918-A0BB-E587C0F07455}" srcOrd="1" destOrd="0" presId="urn:microsoft.com/office/officeart/2008/layout/VerticalAccentList"/>
    <dgm:cxn modelId="{01ABEF4F-3F83-4C1E-860E-CF1FCB2F3597}" type="presParOf" srcId="{15E33D88-D20A-43FD-8506-99CF96A377B8}" destId="{6D787F4D-B65C-4C43-9EA8-5D20B6F80A53}" srcOrd="2" destOrd="0" presId="urn:microsoft.com/office/officeart/2008/layout/VerticalAccentList"/>
    <dgm:cxn modelId="{DF6B9DA5-E74C-4941-B164-87F75C0D0797}" type="presParOf" srcId="{15E33D88-D20A-43FD-8506-99CF96A377B8}" destId="{915784C4-45E3-4CFD-974B-9A99C37424DF}" srcOrd="3" destOrd="0" presId="urn:microsoft.com/office/officeart/2008/layout/VerticalAccentList"/>
    <dgm:cxn modelId="{74E616C6-316B-431F-94AA-574C674C2324}" type="presParOf" srcId="{15E33D88-D20A-43FD-8506-99CF96A377B8}" destId="{39E99521-63E7-4269-9AA7-BDDC21AC0DBB}" srcOrd="4" destOrd="0" presId="urn:microsoft.com/office/officeart/2008/layout/VerticalAccentList"/>
    <dgm:cxn modelId="{7A576C74-4420-45B6-985C-6D8625022F58}" type="presParOf" srcId="{15E33D88-D20A-43FD-8506-99CF96A377B8}" destId="{443442D6-7F11-40D7-B7A6-16233554F033}" srcOrd="5" destOrd="0" presId="urn:microsoft.com/office/officeart/2008/layout/VerticalAccentList"/>
    <dgm:cxn modelId="{BC9421DD-6F31-440D-B4E8-01F6D3B4DCE3}" type="presParOf" srcId="{15E33D88-D20A-43FD-8506-99CF96A377B8}" destId="{C8D447A9-6C2B-45AB-8817-32200CD19F1D}" srcOrd="6" destOrd="0" presId="urn:microsoft.com/office/officeart/2008/layout/VerticalAccentList"/>
    <dgm:cxn modelId="{72CDD69B-6FB9-4A97-B069-4E7CF869F11D}" type="presParOf" srcId="{15E33D88-D20A-43FD-8506-99CF96A377B8}" destId="{4F6902EA-D77B-44D9-8C60-0E2C1CF59064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9BAD3-4715-422D-B394-B8F7195C292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0DE7C-9E5E-4D3A-89C7-47195C888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1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স্বাগতম</a:t>
            </a:r>
            <a:r>
              <a:rPr lang="en-US" dirty="0" smtClean="0"/>
              <a:t> </a:t>
            </a:r>
            <a:r>
              <a:rPr lang="en-US" dirty="0" err="1" smtClean="0"/>
              <a:t>জানিয়ে</a:t>
            </a:r>
            <a:r>
              <a:rPr lang="en-US" dirty="0" smtClean="0"/>
              <a:t> / </a:t>
            </a:r>
            <a:r>
              <a:rPr lang="en-US" dirty="0" err="1" smtClean="0"/>
              <a:t>শুভেচ্ছা</a:t>
            </a:r>
            <a:r>
              <a:rPr lang="en-US" dirty="0" smtClean="0"/>
              <a:t> </a:t>
            </a:r>
            <a:r>
              <a:rPr lang="en-US" dirty="0" err="1" smtClean="0"/>
              <a:t>বিরিময়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আরম্ভ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DE7C-9E5E-4D3A-89C7-47195C888E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1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পরিবেশ</a:t>
            </a:r>
            <a:r>
              <a:rPr lang="en-US" dirty="0" smtClean="0"/>
              <a:t> </a:t>
            </a:r>
            <a:r>
              <a:rPr lang="en-US" dirty="0" err="1" smtClean="0"/>
              <a:t>সৃষ্টি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পূর্বজ্হান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শিখনফল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নজর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নিচের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হাইপারলিংকে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DE7C-9E5E-4D3A-89C7-47195C888E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42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DE7C-9E5E-4D3A-89C7-47195C888E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67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শিক্ষার্থীবৃন্দ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দক্ষতা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শিখবে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</a:t>
            </a:r>
            <a:r>
              <a:rPr lang="en-US" baseline="0" dirty="0" smtClean="0"/>
              <a:t> ।  </a:t>
            </a:r>
            <a:r>
              <a:rPr lang="en-US" baseline="0" dirty="0" err="1" smtClean="0"/>
              <a:t>মূল্যায়নের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চাইলে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নিচের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হাইপার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লিংকে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DE7C-9E5E-4D3A-89C7-47195C888E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8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নানা</a:t>
            </a:r>
            <a:r>
              <a:rPr lang="en-US" dirty="0" smtClean="0"/>
              <a:t> </a:t>
            </a:r>
            <a:r>
              <a:rPr lang="en-US" dirty="0" err="1" smtClean="0"/>
              <a:t>রকমপরিসেবার</a:t>
            </a:r>
            <a:r>
              <a:rPr lang="en-US" dirty="0" smtClean="0"/>
              <a:t> </a:t>
            </a:r>
            <a:r>
              <a:rPr lang="en-US" dirty="0" err="1" smtClean="0"/>
              <a:t>বিল</a:t>
            </a:r>
            <a:r>
              <a:rPr lang="en-US" dirty="0" smtClean="0"/>
              <a:t> ( </a:t>
            </a:r>
            <a:r>
              <a:rPr lang="en-US" dirty="0" err="1" smtClean="0"/>
              <a:t>গ্যাস</a:t>
            </a:r>
            <a:r>
              <a:rPr lang="en-US" dirty="0" smtClean="0"/>
              <a:t>, </a:t>
            </a:r>
            <a:r>
              <a:rPr lang="en-US" dirty="0" err="1" smtClean="0"/>
              <a:t>বিদ্যু</a:t>
            </a:r>
            <a:r>
              <a:rPr lang="en-US" dirty="0" smtClean="0"/>
              <a:t>ৎ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বিল</a:t>
            </a:r>
            <a:r>
              <a:rPr lang="en-US" baseline="0" dirty="0" smtClean="0"/>
              <a:t> ) </a:t>
            </a:r>
            <a:r>
              <a:rPr lang="en-US" baseline="0" dirty="0" err="1" smtClean="0"/>
              <a:t>আমরা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সহজেই</a:t>
            </a:r>
            <a:r>
              <a:rPr lang="en-US" baseline="0" dirty="0" smtClean="0"/>
              <a:t> ই-</a:t>
            </a:r>
            <a:r>
              <a:rPr lang="en-US" baseline="0" dirty="0" err="1" smtClean="0"/>
              <a:t>এমটি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পারি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DE7C-9E5E-4D3A-89C7-47195C888E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89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শিখনফল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চাইলে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হাইপার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লিংকে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DE7C-9E5E-4D3A-89C7-47195C888E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04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প্রথম</a:t>
            </a:r>
            <a:r>
              <a:rPr lang="en-US" dirty="0" smtClean="0"/>
              <a:t> </a:t>
            </a:r>
            <a:r>
              <a:rPr lang="en-US" dirty="0" err="1" smtClean="0"/>
              <a:t>স্বালাইডে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চাইলে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হোম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চিহ্নিত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বাটনে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দেন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DE7C-9E5E-4D3A-89C7-47195C888E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0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15A2-9EBE-410D-B87F-8551B09252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E80D-D1BB-4081-ACBC-AB61F7559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7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15A2-9EBE-410D-B87F-8551B09252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E80D-D1BB-4081-ACBC-AB61F7559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0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15A2-9EBE-410D-B87F-8551B09252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E80D-D1BB-4081-ACBC-AB61F7559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2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15A2-9EBE-410D-B87F-8551B09252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E80D-D1BB-4081-ACBC-AB61F7559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9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15A2-9EBE-410D-B87F-8551B09252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E80D-D1BB-4081-ACBC-AB61F7559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8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15A2-9EBE-410D-B87F-8551B09252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E80D-D1BB-4081-ACBC-AB61F7559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3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15A2-9EBE-410D-B87F-8551B09252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E80D-D1BB-4081-ACBC-AB61F7559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6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15A2-9EBE-410D-B87F-8551B09252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E80D-D1BB-4081-ACBC-AB61F7559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9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15A2-9EBE-410D-B87F-8551B09252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E80D-D1BB-4081-ACBC-AB61F7559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6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15A2-9EBE-410D-B87F-8551B09252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E80D-D1BB-4081-ACBC-AB61F7559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5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15A2-9EBE-410D-B87F-8551B09252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E80D-D1BB-4081-ACBC-AB61F7559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2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F15A2-9EBE-410D-B87F-8551B09252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E80D-D1BB-4081-ACBC-AB61F7559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2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slide" Target="slide5.xml"/><Relationship Id="rId5" Type="http://schemas.openxmlformats.org/officeDocument/2006/relationships/image" Target="../media/image31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25" y="685801"/>
            <a:ext cx="5800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9875" y="1712686"/>
            <a:ext cx="10280982" cy="4902427"/>
            <a:chOff x="1620064" y="2414586"/>
            <a:chExt cx="8738375" cy="28878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2" r="13087"/>
            <a:stretch/>
          </p:blipFill>
          <p:spPr>
            <a:xfrm>
              <a:off x="6265070" y="2414586"/>
              <a:ext cx="4093369" cy="287351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064" y="2428874"/>
              <a:ext cx="4544990" cy="287351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5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8972" y="371475"/>
            <a:ext cx="5800725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টেলিমেডিসিন</a:t>
            </a:r>
            <a:r>
              <a:rPr lang="en-US" sz="4000" dirty="0" smtClean="0"/>
              <a:t>/ ই-</a:t>
            </a:r>
            <a:r>
              <a:rPr lang="en-US" sz="4000" dirty="0" err="1" smtClean="0"/>
              <a:t>স্বাস্থ্য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4" y="1600200"/>
            <a:ext cx="5057776" cy="46566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5" y="1600200"/>
            <a:ext cx="5502043" cy="46566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Up Arrow 5"/>
          <p:cNvSpPr/>
          <p:nvPr/>
        </p:nvSpPr>
        <p:spPr>
          <a:xfrm>
            <a:off x="5901234" y="2118171"/>
            <a:ext cx="885804" cy="3099835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একনজরে</a:t>
            </a:r>
            <a:endParaRPr lang="en-US" dirty="0" smtClean="0"/>
          </a:p>
          <a:p>
            <a:pPr algn="ctr"/>
            <a:r>
              <a:rPr lang="en-US" dirty="0" err="1" smtClean="0"/>
              <a:t>টেলিমেডিসি</a:t>
            </a:r>
            <a:endParaRPr lang="en-US" dirty="0" smtClean="0"/>
          </a:p>
          <a:p>
            <a:pPr algn="ctr"/>
            <a:r>
              <a:rPr lang="en-US" dirty="0" smtClean="0"/>
              <a:t>ন</a:t>
            </a:r>
            <a:endParaRPr lang="en-US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036442"/>
              </p:ext>
            </p:extLst>
          </p:nvPr>
        </p:nvGraphicFramePr>
        <p:xfrm>
          <a:off x="5996970" y="1432371"/>
          <a:ext cx="825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5" name="Packager Shell Object" showAsIcon="1" r:id="rId5" imgW="825840" imgH="685800" progId="Package">
                  <p:embed/>
                </p:oleObj>
              </mc:Choice>
              <mc:Fallback>
                <p:oleObj name="Packager Shell Object" showAsIcon="1" r:id="rId5" imgW="8258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96970" y="1432371"/>
                        <a:ext cx="8255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47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49" y="157159"/>
            <a:ext cx="8086725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ক্যালকুলেটর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993637"/>
            <a:ext cx="9575144" cy="56357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7258050" y="993637"/>
            <a:ext cx="3545819" cy="70657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5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109" y="328607"/>
            <a:ext cx="7058026" cy="70788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ই-</a:t>
            </a:r>
            <a:r>
              <a:rPr lang="en-US" sz="4000" dirty="0" err="1" smtClean="0"/>
              <a:t>এমটিএস</a:t>
            </a:r>
            <a:r>
              <a:rPr lang="en-US" sz="4000" dirty="0" smtClean="0"/>
              <a:t>= </a:t>
            </a:r>
            <a:r>
              <a:rPr lang="en-US" sz="4000" dirty="0" err="1" smtClean="0"/>
              <a:t>ইলেকট্রকি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মানি</a:t>
            </a:r>
            <a:r>
              <a:rPr lang="en-US" sz="4000" dirty="0" smtClean="0"/>
              <a:t> </a:t>
            </a:r>
            <a:r>
              <a:rPr lang="en-US" sz="4000" dirty="0" err="1" smtClean="0"/>
              <a:t>ট্রান্সফার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সিস্টেম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 t="7298" r="20045" b="6464"/>
          <a:stretch/>
        </p:blipFill>
        <p:spPr>
          <a:xfrm>
            <a:off x="571504" y="1300148"/>
            <a:ext cx="3100388" cy="29575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9" r="15778"/>
          <a:stretch/>
        </p:blipFill>
        <p:spPr>
          <a:xfrm>
            <a:off x="4457719" y="1316527"/>
            <a:ext cx="3014664" cy="29411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82" y="1316527"/>
            <a:ext cx="3514725" cy="29411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r="9047"/>
          <a:stretch/>
        </p:blipFill>
        <p:spPr>
          <a:xfrm>
            <a:off x="2986088" y="4521317"/>
            <a:ext cx="5357812" cy="217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7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4" y="1214437"/>
            <a:ext cx="4572000" cy="4943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4" y="1314450"/>
            <a:ext cx="2209800" cy="44148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381255" y="14280"/>
            <a:ext cx="859155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বাংলাদেশ</a:t>
            </a:r>
            <a:r>
              <a:rPr lang="en-US" sz="3600" dirty="0" smtClean="0"/>
              <a:t> </a:t>
            </a:r>
            <a:r>
              <a:rPr lang="en-US" sz="3600" dirty="0" err="1" smtClean="0"/>
              <a:t>সরকার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নাগরীকদের</a:t>
            </a:r>
            <a:r>
              <a:rPr lang="en-US" sz="3600" dirty="0" smtClean="0"/>
              <a:t>  </a:t>
            </a:r>
            <a:r>
              <a:rPr lang="en-US" sz="3600" dirty="0" err="1" smtClean="0"/>
              <a:t>নাগরিক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সুবিধার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কিছু</a:t>
            </a:r>
            <a:r>
              <a:rPr lang="en-US" sz="3600" dirty="0" smtClean="0"/>
              <a:t> </a:t>
            </a:r>
            <a:r>
              <a:rPr lang="en-US" sz="3600" dirty="0" err="1" smtClean="0"/>
              <a:t>হট</a:t>
            </a:r>
            <a:r>
              <a:rPr lang="en-US" sz="3600" dirty="0" smtClean="0"/>
              <a:t> </a:t>
            </a:r>
            <a:r>
              <a:rPr lang="en-US" sz="3600" dirty="0" err="1" smtClean="0"/>
              <a:t>নম্বর</a:t>
            </a:r>
            <a:r>
              <a:rPr lang="en-US" sz="3600" dirty="0" smtClean="0"/>
              <a:t>- </a:t>
            </a:r>
            <a:r>
              <a:rPr lang="en-US" sz="3600" dirty="0" err="1" smtClean="0"/>
              <a:t>যা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ব্যবহার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অতি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দ্রুত</a:t>
            </a:r>
            <a:r>
              <a:rPr lang="en-US" sz="3600" dirty="0" smtClean="0"/>
              <a:t> </a:t>
            </a:r>
            <a:r>
              <a:rPr lang="en-US" sz="3600" dirty="0" err="1" smtClean="0"/>
              <a:t>সেবা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পেতে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পারি</a:t>
            </a:r>
            <a:r>
              <a:rPr lang="en-US" sz="3600" dirty="0" smtClean="0"/>
              <a:t>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0127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4754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5" y="313670"/>
            <a:ext cx="2005012" cy="2043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386263" y="313670"/>
            <a:ext cx="3328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9259" y="2573952"/>
            <a:ext cx="9001125" cy="132343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5924" y="4590126"/>
            <a:ext cx="9001125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পরিসেবার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ই-পুর্জি, ই-পর্চা,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রিটার্ন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886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rot="779592">
            <a:off x="5122048" y="4772548"/>
            <a:ext cx="987879" cy="1367058"/>
            <a:chOff x="6729413" y="1171575"/>
            <a:chExt cx="1286831" cy="2871788"/>
          </a:xfrm>
        </p:grpSpPr>
        <p:sp>
          <p:nvSpPr>
            <p:cNvPr id="3" name="Freeform 2"/>
            <p:cNvSpPr/>
            <p:nvPr/>
          </p:nvSpPr>
          <p:spPr>
            <a:xfrm>
              <a:off x="6729413" y="1171575"/>
              <a:ext cx="1286831" cy="2400300"/>
            </a:xfrm>
            <a:custGeom>
              <a:avLst/>
              <a:gdLst>
                <a:gd name="connsiteX0" fmla="*/ 314325 w 1286831"/>
                <a:gd name="connsiteY0" fmla="*/ 885825 h 2400300"/>
                <a:gd name="connsiteX1" fmla="*/ 214312 w 1286831"/>
                <a:gd name="connsiteY1" fmla="*/ 857250 h 2400300"/>
                <a:gd name="connsiteX2" fmla="*/ 128587 w 1286831"/>
                <a:gd name="connsiteY2" fmla="*/ 814388 h 2400300"/>
                <a:gd name="connsiteX3" fmla="*/ 42862 w 1286831"/>
                <a:gd name="connsiteY3" fmla="*/ 728663 h 2400300"/>
                <a:gd name="connsiteX4" fmla="*/ 0 w 1286831"/>
                <a:gd name="connsiteY4" fmla="*/ 542925 h 2400300"/>
                <a:gd name="connsiteX5" fmla="*/ 14287 w 1286831"/>
                <a:gd name="connsiteY5" fmla="*/ 314325 h 2400300"/>
                <a:gd name="connsiteX6" fmla="*/ 57150 w 1286831"/>
                <a:gd name="connsiteY6" fmla="*/ 271463 h 2400300"/>
                <a:gd name="connsiteX7" fmla="*/ 114300 w 1286831"/>
                <a:gd name="connsiteY7" fmla="*/ 171450 h 2400300"/>
                <a:gd name="connsiteX8" fmla="*/ 157162 w 1286831"/>
                <a:gd name="connsiteY8" fmla="*/ 128588 h 2400300"/>
                <a:gd name="connsiteX9" fmla="*/ 185737 w 1286831"/>
                <a:gd name="connsiteY9" fmla="*/ 85725 h 2400300"/>
                <a:gd name="connsiteX10" fmla="*/ 228600 w 1286831"/>
                <a:gd name="connsiteY10" fmla="*/ 71438 h 2400300"/>
                <a:gd name="connsiteX11" fmla="*/ 285750 w 1286831"/>
                <a:gd name="connsiteY11" fmla="*/ 42863 h 2400300"/>
                <a:gd name="connsiteX12" fmla="*/ 371475 w 1286831"/>
                <a:gd name="connsiteY12" fmla="*/ 0 h 2400300"/>
                <a:gd name="connsiteX13" fmla="*/ 685800 w 1286831"/>
                <a:gd name="connsiteY13" fmla="*/ 14288 h 2400300"/>
                <a:gd name="connsiteX14" fmla="*/ 785812 w 1286831"/>
                <a:gd name="connsiteY14" fmla="*/ 57150 h 2400300"/>
                <a:gd name="connsiteX15" fmla="*/ 871537 w 1286831"/>
                <a:gd name="connsiteY15" fmla="*/ 114300 h 2400300"/>
                <a:gd name="connsiteX16" fmla="*/ 914400 w 1286831"/>
                <a:gd name="connsiteY16" fmla="*/ 128588 h 2400300"/>
                <a:gd name="connsiteX17" fmla="*/ 1000125 w 1286831"/>
                <a:gd name="connsiteY17" fmla="*/ 200025 h 2400300"/>
                <a:gd name="connsiteX18" fmla="*/ 1042987 w 1286831"/>
                <a:gd name="connsiteY18" fmla="*/ 257175 h 2400300"/>
                <a:gd name="connsiteX19" fmla="*/ 1085850 w 1286831"/>
                <a:gd name="connsiteY19" fmla="*/ 300038 h 2400300"/>
                <a:gd name="connsiteX20" fmla="*/ 1100137 w 1286831"/>
                <a:gd name="connsiteY20" fmla="*/ 342900 h 2400300"/>
                <a:gd name="connsiteX21" fmla="*/ 1157287 w 1286831"/>
                <a:gd name="connsiteY21" fmla="*/ 428625 h 2400300"/>
                <a:gd name="connsiteX22" fmla="*/ 1200150 w 1286831"/>
                <a:gd name="connsiteY22" fmla="*/ 528638 h 2400300"/>
                <a:gd name="connsiteX23" fmla="*/ 1214437 w 1286831"/>
                <a:gd name="connsiteY23" fmla="*/ 571500 h 2400300"/>
                <a:gd name="connsiteX24" fmla="*/ 1243012 w 1286831"/>
                <a:gd name="connsiteY24" fmla="*/ 700088 h 2400300"/>
                <a:gd name="connsiteX25" fmla="*/ 1214437 w 1286831"/>
                <a:gd name="connsiteY25" fmla="*/ 971550 h 2400300"/>
                <a:gd name="connsiteX26" fmla="*/ 1185862 w 1286831"/>
                <a:gd name="connsiteY26" fmla="*/ 1014413 h 2400300"/>
                <a:gd name="connsiteX27" fmla="*/ 1071562 w 1286831"/>
                <a:gd name="connsiteY27" fmla="*/ 1157288 h 2400300"/>
                <a:gd name="connsiteX28" fmla="*/ 1014412 w 1286831"/>
                <a:gd name="connsiteY28" fmla="*/ 1228725 h 2400300"/>
                <a:gd name="connsiteX29" fmla="*/ 914400 w 1286831"/>
                <a:gd name="connsiteY29" fmla="*/ 1343025 h 2400300"/>
                <a:gd name="connsiteX30" fmla="*/ 900112 w 1286831"/>
                <a:gd name="connsiteY30" fmla="*/ 1385888 h 2400300"/>
                <a:gd name="connsiteX31" fmla="*/ 871537 w 1286831"/>
                <a:gd name="connsiteY31" fmla="*/ 1685925 h 2400300"/>
                <a:gd name="connsiteX32" fmla="*/ 885825 w 1286831"/>
                <a:gd name="connsiteY32" fmla="*/ 2157413 h 2400300"/>
                <a:gd name="connsiteX33" fmla="*/ 971550 w 1286831"/>
                <a:gd name="connsiteY33" fmla="*/ 2228850 h 2400300"/>
                <a:gd name="connsiteX34" fmla="*/ 1014412 w 1286831"/>
                <a:gd name="connsiteY34" fmla="*/ 2243138 h 2400300"/>
                <a:gd name="connsiteX35" fmla="*/ 1057275 w 1286831"/>
                <a:gd name="connsiteY35" fmla="*/ 2271713 h 2400300"/>
                <a:gd name="connsiteX36" fmla="*/ 1128712 w 1286831"/>
                <a:gd name="connsiteY36" fmla="*/ 2286000 h 2400300"/>
                <a:gd name="connsiteX37" fmla="*/ 1214437 w 1286831"/>
                <a:gd name="connsiteY37" fmla="*/ 2314575 h 2400300"/>
                <a:gd name="connsiteX38" fmla="*/ 1271587 w 1286831"/>
                <a:gd name="connsiteY38" fmla="*/ 2328863 h 2400300"/>
                <a:gd name="connsiteX39" fmla="*/ 1128712 w 1286831"/>
                <a:gd name="connsiteY39" fmla="*/ 2386013 h 2400300"/>
                <a:gd name="connsiteX40" fmla="*/ 1042987 w 1286831"/>
                <a:gd name="connsiteY40" fmla="*/ 2400300 h 2400300"/>
                <a:gd name="connsiteX41" fmla="*/ 885825 w 1286831"/>
                <a:gd name="connsiteY41" fmla="*/ 2386013 h 2400300"/>
                <a:gd name="connsiteX42" fmla="*/ 800100 w 1286831"/>
                <a:gd name="connsiteY42" fmla="*/ 2357438 h 2400300"/>
                <a:gd name="connsiteX43" fmla="*/ 728662 w 1286831"/>
                <a:gd name="connsiteY43" fmla="*/ 2271713 h 2400300"/>
                <a:gd name="connsiteX44" fmla="*/ 628650 w 1286831"/>
                <a:gd name="connsiteY44" fmla="*/ 2143125 h 2400300"/>
                <a:gd name="connsiteX45" fmla="*/ 585787 w 1286831"/>
                <a:gd name="connsiteY45" fmla="*/ 2057400 h 2400300"/>
                <a:gd name="connsiteX46" fmla="*/ 557212 w 1286831"/>
                <a:gd name="connsiteY46" fmla="*/ 1928813 h 2400300"/>
                <a:gd name="connsiteX47" fmla="*/ 542925 w 1286831"/>
                <a:gd name="connsiteY47" fmla="*/ 1885950 h 2400300"/>
                <a:gd name="connsiteX48" fmla="*/ 557212 w 1286831"/>
                <a:gd name="connsiteY48" fmla="*/ 1785938 h 2400300"/>
                <a:gd name="connsiteX49" fmla="*/ 571500 w 1286831"/>
                <a:gd name="connsiteY49" fmla="*/ 1743075 h 2400300"/>
                <a:gd name="connsiteX50" fmla="*/ 614362 w 1286831"/>
                <a:gd name="connsiteY50" fmla="*/ 1714500 h 2400300"/>
                <a:gd name="connsiteX51" fmla="*/ 671512 w 1286831"/>
                <a:gd name="connsiteY51" fmla="*/ 1628775 h 2400300"/>
                <a:gd name="connsiteX52" fmla="*/ 685800 w 1286831"/>
                <a:gd name="connsiteY52" fmla="*/ 1571625 h 2400300"/>
                <a:gd name="connsiteX53" fmla="*/ 728662 w 1286831"/>
                <a:gd name="connsiteY53" fmla="*/ 1528763 h 2400300"/>
                <a:gd name="connsiteX54" fmla="*/ 757237 w 1286831"/>
                <a:gd name="connsiteY54" fmla="*/ 1485900 h 2400300"/>
                <a:gd name="connsiteX55" fmla="*/ 771525 w 1286831"/>
                <a:gd name="connsiteY55" fmla="*/ 1257300 h 2400300"/>
                <a:gd name="connsiteX56" fmla="*/ 785812 w 1286831"/>
                <a:gd name="connsiteY56" fmla="*/ 1171575 h 2400300"/>
                <a:gd name="connsiteX57" fmla="*/ 800100 w 1286831"/>
                <a:gd name="connsiteY57" fmla="*/ 1000125 h 2400300"/>
                <a:gd name="connsiteX58" fmla="*/ 785812 w 1286831"/>
                <a:gd name="connsiteY58" fmla="*/ 357188 h 2400300"/>
                <a:gd name="connsiteX59" fmla="*/ 742950 w 1286831"/>
                <a:gd name="connsiteY59" fmla="*/ 328613 h 2400300"/>
                <a:gd name="connsiteX60" fmla="*/ 328612 w 1286831"/>
                <a:gd name="connsiteY60" fmla="*/ 357188 h 2400300"/>
                <a:gd name="connsiteX61" fmla="*/ 300037 w 1286831"/>
                <a:gd name="connsiteY61" fmla="*/ 400050 h 2400300"/>
                <a:gd name="connsiteX62" fmla="*/ 314325 w 1286831"/>
                <a:gd name="connsiteY62" fmla="*/ 628650 h 2400300"/>
                <a:gd name="connsiteX63" fmla="*/ 342900 w 1286831"/>
                <a:gd name="connsiteY63" fmla="*/ 671513 h 2400300"/>
                <a:gd name="connsiteX64" fmla="*/ 471487 w 1286831"/>
                <a:gd name="connsiteY64" fmla="*/ 785813 h 2400300"/>
                <a:gd name="connsiteX65" fmla="*/ 442912 w 1286831"/>
                <a:gd name="connsiteY65" fmla="*/ 1071563 h 2400300"/>
                <a:gd name="connsiteX66" fmla="*/ 357187 w 1286831"/>
                <a:gd name="connsiteY66" fmla="*/ 1057275 h 2400300"/>
                <a:gd name="connsiteX67" fmla="*/ 342900 w 1286831"/>
                <a:gd name="connsiteY67" fmla="*/ 1014413 h 2400300"/>
                <a:gd name="connsiteX68" fmla="*/ 314325 w 1286831"/>
                <a:gd name="connsiteY68" fmla="*/ 971550 h 2400300"/>
                <a:gd name="connsiteX69" fmla="*/ 285750 w 1286831"/>
                <a:gd name="connsiteY69" fmla="*/ 885825 h 2400300"/>
                <a:gd name="connsiteX70" fmla="*/ 271462 w 1286831"/>
                <a:gd name="connsiteY70" fmla="*/ 842963 h 240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286831" h="2400300">
                  <a:moveTo>
                    <a:pt x="314325" y="885825"/>
                  </a:moveTo>
                  <a:lnTo>
                    <a:pt x="214312" y="857250"/>
                  </a:lnTo>
                  <a:cubicBezTo>
                    <a:pt x="176841" y="846009"/>
                    <a:pt x="159260" y="841653"/>
                    <a:pt x="128587" y="814388"/>
                  </a:cubicBezTo>
                  <a:cubicBezTo>
                    <a:pt x="98383" y="787540"/>
                    <a:pt x="42862" y="728663"/>
                    <a:pt x="42862" y="728663"/>
                  </a:cubicBezTo>
                  <a:cubicBezTo>
                    <a:pt x="8397" y="590804"/>
                    <a:pt x="21989" y="652873"/>
                    <a:pt x="0" y="542925"/>
                  </a:cubicBezTo>
                  <a:cubicBezTo>
                    <a:pt x="4762" y="466725"/>
                    <a:pt x="-1442" y="389036"/>
                    <a:pt x="14287" y="314325"/>
                  </a:cubicBezTo>
                  <a:cubicBezTo>
                    <a:pt x="18450" y="294553"/>
                    <a:pt x="45406" y="287905"/>
                    <a:pt x="57150" y="271463"/>
                  </a:cubicBezTo>
                  <a:cubicBezTo>
                    <a:pt x="127028" y="173635"/>
                    <a:pt x="46802" y="252448"/>
                    <a:pt x="114300" y="171450"/>
                  </a:cubicBezTo>
                  <a:cubicBezTo>
                    <a:pt x="127235" y="155928"/>
                    <a:pt x="144227" y="144110"/>
                    <a:pt x="157162" y="128588"/>
                  </a:cubicBezTo>
                  <a:cubicBezTo>
                    <a:pt x="168155" y="115396"/>
                    <a:pt x="172328" y="96452"/>
                    <a:pt x="185737" y="85725"/>
                  </a:cubicBezTo>
                  <a:cubicBezTo>
                    <a:pt x="197497" y="76317"/>
                    <a:pt x="214757" y="77371"/>
                    <a:pt x="228600" y="71438"/>
                  </a:cubicBezTo>
                  <a:cubicBezTo>
                    <a:pt x="248177" y="63048"/>
                    <a:pt x="266174" y="51253"/>
                    <a:pt x="285750" y="42863"/>
                  </a:cubicBezTo>
                  <a:cubicBezTo>
                    <a:pt x="368563" y="7371"/>
                    <a:pt x="289104" y="54914"/>
                    <a:pt x="371475" y="0"/>
                  </a:cubicBezTo>
                  <a:cubicBezTo>
                    <a:pt x="476250" y="4763"/>
                    <a:pt x="581251" y="5924"/>
                    <a:pt x="685800" y="14288"/>
                  </a:cubicBezTo>
                  <a:cubicBezTo>
                    <a:pt x="708540" y="16107"/>
                    <a:pt x="772224" y="48997"/>
                    <a:pt x="785812" y="57150"/>
                  </a:cubicBezTo>
                  <a:cubicBezTo>
                    <a:pt x="815261" y="74819"/>
                    <a:pt x="838957" y="103440"/>
                    <a:pt x="871537" y="114300"/>
                  </a:cubicBezTo>
                  <a:cubicBezTo>
                    <a:pt x="885825" y="119063"/>
                    <a:pt x="900929" y="121853"/>
                    <a:pt x="914400" y="128588"/>
                  </a:cubicBezTo>
                  <a:cubicBezTo>
                    <a:pt x="947467" y="145122"/>
                    <a:pt x="976428" y="172379"/>
                    <a:pt x="1000125" y="200025"/>
                  </a:cubicBezTo>
                  <a:cubicBezTo>
                    <a:pt x="1015622" y="218105"/>
                    <a:pt x="1027490" y="239095"/>
                    <a:pt x="1042987" y="257175"/>
                  </a:cubicBezTo>
                  <a:cubicBezTo>
                    <a:pt x="1056137" y="272516"/>
                    <a:pt x="1071562" y="285750"/>
                    <a:pt x="1085850" y="300038"/>
                  </a:cubicBezTo>
                  <a:cubicBezTo>
                    <a:pt x="1090612" y="314325"/>
                    <a:pt x="1092823" y="329735"/>
                    <a:pt x="1100137" y="342900"/>
                  </a:cubicBezTo>
                  <a:cubicBezTo>
                    <a:pt x="1116815" y="372921"/>
                    <a:pt x="1157287" y="428625"/>
                    <a:pt x="1157287" y="428625"/>
                  </a:cubicBezTo>
                  <a:cubicBezTo>
                    <a:pt x="1187024" y="547569"/>
                    <a:pt x="1150815" y="429967"/>
                    <a:pt x="1200150" y="528638"/>
                  </a:cubicBezTo>
                  <a:cubicBezTo>
                    <a:pt x="1206885" y="542108"/>
                    <a:pt x="1210300" y="557019"/>
                    <a:pt x="1214437" y="571500"/>
                  </a:cubicBezTo>
                  <a:cubicBezTo>
                    <a:pt x="1227892" y="618591"/>
                    <a:pt x="1233189" y="650970"/>
                    <a:pt x="1243012" y="700088"/>
                  </a:cubicBezTo>
                  <a:cubicBezTo>
                    <a:pt x="1241700" y="721077"/>
                    <a:pt x="1250125" y="900175"/>
                    <a:pt x="1214437" y="971550"/>
                  </a:cubicBezTo>
                  <a:cubicBezTo>
                    <a:pt x="1206758" y="986909"/>
                    <a:pt x="1194085" y="999338"/>
                    <a:pt x="1185862" y="1014413"/>
                  </a:cubicBezTo>
                  <a:cubicBezTo>
                    <a:pt x="1110853" y="1151930"/>
                    <a:pt x="1170979" y="1107579"/>
                    <a:pt x="1071562" y="1157288"/>
                  </a:cubicBezTo>
                  <a:cubicBezTo>
                    <a:pt x="1039388" y="1253811"/>
                    <a:pt x="1084009" y="1149186"/>
                    <a:pt x="1014412" y="1228725"/>
                  </a:cubicBezTo>
                  <a:cubicBezTo>
                    <a:pt x="897729" y="1362077"/>
                    <a:pt x="1010841" y="1278730"/>
                    <a:pt x="914400" y="1343025"/>
                  </a:cubicBezTo>
                  <a:cubicBezTo>
                    <a:pt x="909637" y="1357313"/>
                    <a:pt x="901980" y="1370944"/>
                    <a:pt x="900112" y="1385888"/>
                  </a:cubicBezTo>
                  <a:cubicBezTo>
                    <a:pt x="887651" y="1485577"/>
                    <a:pt x="871537" y="1685925"/>
                    <a:pt x="871537" y="1685925"/>
                  </a:cubicBezTo>
                  <a:cubicBezTo>
                    <a:pt x="876300" y="1843088"/>
                    <a:pt x="872767" y="2000721"/>
                    <a:pt x="885825" y="2157413"/>
                  </a:cubicBezTo>
                  <a:cubicBezTo>
                    <a:pt x="889204" y="2197959"/>
                    <a:pt x="944948" y="2217449"/>
                    <a:pt x="971550" y="2228850"/>
                  </a:cubicBezTo>
                  <a:cubicBezTo>
                    <a:pt x="985393" y="2234783"/>
                    <a:pt x="1000942" y="2236403"/>
                    <a:pt x="1014412" y="2243138"/>
                  </a:cubicBezTo>
                  <a:cubicBezTo>
                    <a:pt x="1029771" y="2250817"/>
                    <a:pt x="1041197" y="2265684"/>
                    <a:pt x="1057275" y="2271713"/>
                  </a:cubicBezTo>
                  <a:cubicBezTo>
                    <a:pt x="1080013" y="2280240"/>
                    <a:pt x="1105284" y="2279611"/>
                    <a:pt x="1128712" y="2286000"/>
                  </a:cubicBezTo>
                  <a:cubicBezTo>
                    <a:pt x="1157771" y="2293925"/>
                    <a:pt x="1185216" y="2307269"/>
                    <a:pt x="1214437" y="2314575"/>
                  </a:cubicBezTo>
                  <a:lnTo>
                    <a:pt x="1271587" y="2328863"/>
                  </a:lnTo>
                  <a:cubicBezTo>
                    <a:pt x="1302933" y="2422897"/>
                    <a:pt x="1299397" y="2365932"/>
                    <a:pt x="1128712" y="2386013"/>
                  </a:cubicBezTo>
                  <a:cubicBezTo>
                    <a:pt x="1099941" y="2389398"/>
                    <a:pt x="1071562" y="2395538"/>
                    <a:pt x="1042987" y="2400300"/>
                  </a:cubicBezTo>
                  <a:cubicBezTo>
                    <a:pt x="990600" y="2395538"/>
                    <a:pt x="937628" y="2395155"/>
                    <a:pt x="885825" y="2386013"/>
                  </a:cubicBezTo>
                  <a:cubicBezTo>
                    <a:pt x="856163" y="2380779"/>
                    <a:pt x="800100" y="2357438"/>
                    <a:pt x="800100" y="2357438"/>
                  </a:cubicBezTo>
                  <a:cubicBezTo>
                    <a:pt x="674883" y="2232221"/>
                    <a:pt x="828112" y="2391054"/>
                    <a:pt x="728662" y="2271713"/>
                  </a:cubicBezTo>
                  <a:cubicBezTo>
                    <a:pt x="687570" y="2222403"/>
                    <a:pt x="652724" y="2215345"/>
                    <a:pt x="628650" y="2143125"/>
                  </a:cubicBezTo>
                  <a:cubicBezTo>
                    <a:pt x="608932" y="2083973"/>
                    <a:pt x="622716" y="2112794"/>
                    <a:pt x="585787" y="2057400"/>
                  </a:cubicBezTo>
                  <a:cubicBezTo>
                    <a:pt x="575964" y="2008282"/>
                    <a:pt x="570667" y="1975904"/>
                    <a:pt x="557212" y="1928813"/>
                  </a:cubicBezTo>
                  <a:cubicBezTo>
                    <a:pt x="553075" y="1914332"/>
                    <a:pt x="547687" y="1900238"/>
                    <a:pt x="542925" y="1885950"/>
                  </a:cubicBezTo>
                  <a:cubicBezTo>
                    <a:pt x="547687" y="1852613"/>
                    <a:pt x="550608" y="1818960"/>
                    <a:pt x="557212" y="1785938"/>
                  </a:cubicBezTo>
                  <a:cubicBezTo>
                    <a:pt x="560166" y="1771170"/>
                    <a:pt x="562092" y="1754835"/>
                    <a:pt x="571500" y="1743075"/>
                  </a:cubicBezTo>
                  <a:cubicBezTo>
                    <a:pt x="582227" y="1729666"/>
                    <a:pt x="600075" y="1724025"/>
                    <a:pt x="614362" y="1714500"/>
                  </a:cubicBezTo>
                  <a:cubicBezTo>
                    <a:pt x="658973" y="1580673"/>
                    <a:pt x="585891" y="1778612"/>
                    <a:pt x="671512" y="1628775"/>
                  </a:cubicBezTo>
                  <a:cubicBezTo>
                    <a:pt x="681254" y="1611726"/>
                    <a:pt x="676058" y="1588674"/>
                    <a:pt x="685800" y="1571625"/>
                  </a:cubicBezTo>
                  <a:cubicBezTo>
                    <a:pt x="695825" y="1554082"/>
                    <a:pt x="715727" y="1544285"/>
                    <a:pt x="728662" y="1528763"/>
                  </a:cubicBezTo>
                  <a:cubicBezTo>
                    <a:pt x="739655" y="1515571"/>
                    <a:pt x="747712" y="1500188"/>
                    <a:pt x="757237" y="1485900"/>
                  </a:cubicBezTo>
                  <a:cubicBezTo>
                    <a:pt x="762000" y="1409700"/>
                    <a:pt x="764613" y="1333335"/>
                    <a:pt x="771525" y="1257300"/>
                  </a:cubicBezTo>
                  <a:cubicBezTo>
                    <a:pt x="774148" y="1228450"/>
                    <a:pt x="782613" y="1200367"/>
                    <a:pt x="785812" y="1171575"/>
                  </a:cubicBezTo>
                  <a:cubicBezTo>
                    <a:pt x="792145" y="1114578"/>
                    <a:pt x="795337" y="1057275"/>
                    <a:pt x="800100" y="1000125"/>
                  </a:cubicBezTo>
                  <a:cubicBezTo>
                    <a:pt x="795337" y="785813"/>
                    <a:pt x="803990" y="570781"/>
                    <a:pt x="785812" y="357188"/>
                  </a:cubicBezTo>
                  <a:cubicBezTo>
                    <a:pt x="784356" y="340079"/>
                    <a:pt x="760121" y="328613"/>
                    <a:pt x="742950" y="328613"/>
                  </a:cubicBezTo>
                  <a:cubicBezTo>
                    <a:pt x="604509" y="328613"/>
                    <a:pt x="466725" y="347663"/>
                    <a:pt x="328612" y="357188"/>
                  </a:cubicBezTo>
                  <a:cubicBezTo>
                    <a:pt x="319087" y="371475"/>
                    <a:pt x="300939" y="382902"/>
                    <a:pt x="300037" y="400050"/>
                  </a:cubicBezTo>
                  <a:cubicBezTo>
                    <a:pt x="296024" y="476293"/>
                    <a:pt x="302417" y="553236"/>
                    <a:pt x="314325" y="628650"/>
                  </a:cubicBezTo>
                  <a:cubicBezTo>
                    <a:pt x="317003" y="645611"/>
                    <a:pt x="331492" y="658679"/>
                    <a:pt x="342900" y="671513"/>
                  </a:cubicBezTo>
                  <a:cubicBezTo>
                    <a:pt x="414075" y="751585"/>
                    <a:pt x="406343" y="742383"/>
                    <a:pt x="471487" y="785813"/>
                  </a:cubicBezTo>
                  <a:cubicBezTo>
                    <a:pt x="491722" y="886983"/>
                    <a:pt x="515562" y="958553"/>
                    <a:pt x="442912" y="1071563"/>
                  </a:cubicBezTo>
                  <a:cubicBezTo>
                    <a:pt x="427247" y="1095931"/>
                    <a:pt x="385762" y="1062038"/>
                    <a:pt x="357187" y="1057275"/>
                  </a:cubicBezTo>
                  <a:cubicBezTo>
                    <a:pt x="352425" y="1042988"/>
                    <a:pt x="349635" y="1027883"/>
                    <a:pt x="342900" y="1014413"/>
                  </a:cubicBezTo>
                  <a:cubicBezTo>
                    <a:pt x="335221" y="999054"/>
                    <a:pt x="321299" y="987242"/>
                    <a:pt x="314325" y="971550"/>
                  </a:cubicBezTo>
                  <a:cubicBezTo>
                    <a:pt x="302092" y="944025"/>
                    <a:pt x="295275" y="914400"/>
                    <a:pt x="285750" y="885825"/>
                  </a:cubicBezTo>
                  <a:lnTo>
                    <a:pt x="271462" y="842963"/>
                  </a:lnTo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7701919" y="3771900"/>
              <a:ext cx="314325" cy="271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72050" y="428625"/>
            <a:ext cx="265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213" y="2746113"/>
            <a:ext cx="5572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5924" y="3443282"/>
            <a:ext cx="8786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নাগরিকগণ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সুযোগ-সুবিধা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9244013" y="5686425"/>
            <a:ext cx="2428875" cy="92442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শিখনফলে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77821"/>
              </p:ext>
            </p:extLst>
          </p:nvPr>
        </p:nvGraphicFramePr>
        <p:xfrm>
          <a:off x="7295039" y="2596912"/>
          <a:ext cx="36845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Packager Shell Object" showAsIcon="1" r:id="rId7" imgW="3683880" imgH="685800" progId="Package">
                  <p:embed/>
                </p:oleObj>
              </mc:Choice>
              <mc:Fallback>
                <p:oleObj name="Packager Shell Object" showAsIcon="1" r:id="rId7" imgW="36838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95039" y="2596912"/>
                        <a:ext cx="36845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Callout 9"/>
          <p:cNvSpPr/>
          <p:nvPr/>
        </p:nvSpPr>
        <p:spPr>
          <a:xfrm>
            <a:off x="8945880" y="853440"/>
            <a:ext cx="1737360" cy="1389203"/>
          </a:xfrm>
          <a:prstGeom prst="wedgeEllipseCallout">
            <a:avLst>
              <a:gd name="adj1" fmla="val -39254"/>
              <a:gd name="adj2" fmla="val 86635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চল উত্তরটি মিলিয়ে নেই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80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01163" y="242886"/>
            <a:ext cx="2471738" cy="2700339"/>
            <a:chOff x="504810" y="314325"/>
            <a:chExt cx="5381636" cy="5891220"/>
          </a:xfrm>
        </p:grpSpPr>
        <p:sp>
          <p:nvSpPr>
            <p:cNvPr id="3" name="Rectangle 2"/>
            <p:cNvSpPr/>
            <p:nvPr/>
          </p:nvSpPr>
          <p:spPr>
            <a:xfrm>
              <a:off x="857249" y="1943100"/>
              <a:ext cx="4729163" cy="247173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600071" y="314325"/>
              <a:ext cx="5286375" cy="1628775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793205" y="2257426"/>
              <a:ext cx="857250" cy="21574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10899" y="2293144"/>
              <a:ext cx="857250" cy="8858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75511" y="2257426"/>
              <a:ext cx="857250" cy="8858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600071" y="4414837"/>
              <a:ext cx="4986341" cy="742950"/>
            </a:xfrm>
            <a:prstGeom prst="cub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566727" y="4867285"/>
              <a:ext cx="4986341" cy="742950"/>
            </a:xfrm>
            <a:prstGeom prst="cub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>
              <a:off x="504810" y="5462595"/>
              <a:ext cx="4986341" cy="742950"/>
            </a:xfrm>
            <a:prstGeom prst="cub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158792" y="425653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7338" y="3726065"/>
            <a:ext cx="918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6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62" y="1085850"/>
            <a:ext cx="4657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/>
              <a:t>সবাইকে</a:t>
            </a:r>
            <a:r>
              <a:rPr lang="en-US" sz="6600" dirty="0" smtClean="0"/>
              <a:t> </a:t>
            </a:r>
            <a:r>
              <a:rPr lang="en-US" sz="6600" dirty="0" err="1" smtClean="0"/>
              <a:t>ধন্যবাদ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41" y="2193846"/>
            <a:ext cx="7129463" cy="43862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5" name="Can 4"/>
          <p:cNvSpPr/>
          <p:nvPr/>
        </p:nvSpPr>
        <p:spPr>
          <a:xfrm>
            <a:off x="10387012" y="5079950"/>
            <a:ext cx="1528763" cy="150018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10772775" y="5686425"/>
            <a:ext cx="828675" cy="785813"/>
          </a:xfrm>
          <a:prstGeom prst="actionButtonHom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96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29150" y="457200"/>
            <a:ext cx="2557463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8638" y="2000246"/>
            <a:ext cx="3943350" cy="43148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(com)</a:t>
            </a: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নুকালী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বহুপার্শ্বিক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শাহজাদপুর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-01723-211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368</a:t>
            </a:r>
          </a:p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mail_itparkcomputer15@gmail.com</a:t>
            </a:r>
            <a:endParaRPr lang="bn-BD" sz="1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5850" y="1045061"/>
            <a:ext cx="2557463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7938" y="2028821"/>
            <a:ext cx="4314825" cy="43148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11-03-2020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6903" y="1058301"/>
            <a:ext cx="2557463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7" y="2043109"/>
            <a:ext cx="1371600" cy="17373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718" y="2113502"/>
            <a:ext cx="1858331" cy="222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72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6096000" y="728658"/>
            <a:ext cx="3028950" cy="1985962"/>
          </a:xfrm>
          <a:prstGeom prst="wedgeEllipseCallout">
            <a:avLst>
              <a:gd name="adj1" fmla="val -50550"/>
              <a:gd name="adj2" fmla="val 89119"/>
            </a:avLst>
          </a:prstGeom>
          <a:solidFill>
            <a:srgbClr val="0020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ক্লিপটি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9244013" y="5686425"/>
            <a:ext cx="2428875" cy="92442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শিখনফলে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662331"/>
              </p:ext>
            </p:extLst>
          </p:nvPr>
        </p:nvGraphicFramePr>
        <p:xfrm>
          <a:off x="4914900" y="3343593"/>
          <a:ext cx="2362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" name="Packager Shell Object" showAsIcon="1" r:id="rId5" imgW="2362680" imgH="685800" progId="Package">
                  <p:embed/>
                </p:oleObj>
              </mc:Choice>
              <mc:Fallback>
                <p:oleObj name="Packager Shell Object" showAsIcon="1" r:id="rId5" imgW="23626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4900" y="3343593"/>
                        <a:ext cx="23622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8474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598288"/>
            <a:ext cx="9553576" cy="53738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E-Service and Banglades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9013" y="314325"/>
            <a:ext cx="4757737" cy="707886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69627364"/>
              </p:ext>
            </p:extLst>
          </p:nvPr>
        </p:nvGraphicFramePr>
        <p:xfrm>
          <a:off x="2003425" y="10222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672638" y="5957888"/>
            <a:ext cx="2519362" cy="9001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মূল্যায়নে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একটু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চোখ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বুলাই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87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785" y="300036"/>
            <a:ext cx="6443662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দপ্তরে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8" y="2117724"/>
            <a:ext cx="4738688" cy="38115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980406"/>
            <a:ext cx="4572000" cy="4086224"/>
          </a:xfrm>
          <a:prstGeom prst="rect">
            <a:avLst/>
          </a:prstGeom>
        </p:spPr>
      </p:pic>
      <p:sp>
        <p:nvSpPr>
          <p:cNvPr id="4" name="Up Arrow Callout 3"/>
          <p:cNvSpPr/>
          <p:nvPr/>
        </p:nvSpPr>
        <p:spPr>
          <a:xfrm>
            <a:off x="5412582" y="4023518"/>
            <a:ext cx="1231105" cy="1628518"/>
          </a:xfrm>
          <a:prstGeom prst="upArrowCallou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996081"/>
              </p:ext>
            </p:extLst>
          </p:nvPr>
        </p:nvGraphicFramePr>
        <p:xfrm>
          <a:off x="4933950" y="3084513"/>
          <a:ext cx="2324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" name="Packager Shell Object" showAsIcon="1" r:id="rId5" imgW="2324520" imgH="685800" progId="Package">
                  <p:embed/>
                </p:oleObj>
              </mc:Choice>
              <mc:Fallback>
                <p:oleObj name="Packager Shell Object" showAsIcon="1" r:id="rId5" imgW="23245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3950" y="3084513"/>
                        <a:ext cx="2324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8735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1" y="1785943"/>
            <a:ext cx="3776663" cy="45382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Up Arrow 5"/>
          <p:cNvSpPr/>
          <p:nvPr/>
        </p:nvSpPr>
        <p:spPr>
          <a:xfrm>
            <a:off x="4919665" y="2455863"/>
            <a:ext cx="1943100" cy="1966511"/>
          </a:xfrm>
          <a:prstGeom prst="up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63" y="1541462"/>
            <a:ext cx="4329112" cy="47720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Down Arrow Callout 7"/>
          <p:cNvSpPr/>
          <p:nvPr/>
        </p:nvSpPr>
        <p:spPr>
          <a:xfrm>
            <a:off x="766761" y="128592"/>
            <a:ext cx="3305177" cy="1412870"/>
          </a:xfrm>
          <a:prstGeom prst="downArrowCallou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এন্যালগ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পূর্জি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8181974" y="85728"/>
            <a:ext cx="3305177" cy="1257297"/>
          </a:xfrm>
          <a:prstGeom prst="downArrowCallou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046830"/>
              </p:ext>
            </p:extLst>
          </p:nvPr>
        </p:nvGraphicFramePr>
        <p:xfrm>
          <a:off x="5383215" y="1541462"/>
          <a:ext cx="1016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Packager Shell Object" showAsIcon="1" r:id="rId5" imgW="1016280" imgH="685800" progId="Package">
                  <p:embed/>
                </p:oleObj>
              </mc:Choice>
              <mc:Fallback>
                <p:oleObj name="Packager Shell Object" showAsIcon="1" r:id="rId5" imgW="10162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83215" y="1541462"/>
                        <a:ext cx="10160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120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6150" y="471486"/>
            <a:ext cx="5000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পর্চা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" y="2314336"/>
            <a:ext cx="3871913" cy="34006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2" y="2385773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643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7588" y="314325"/>
            <a:ext cx="3900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টিকেটিং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9" y="1824038"/>
            <a:ext cx="5334000" cy="38623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37" y="1824038"/>
            <a:ext cx="4972049" cy="38623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38139" y="6115050"/>
            <a:ext cx="1159192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/>
              <a:t>এখন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আমরা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সহজেই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অনলাইনে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বাস</a:t>
            </a:r>
            <a:r>
              <a:rPr lang="en-US" sz="2000" b="1" dirty="0" smtClean="0"/>
              <a:t> ও </a:t>
            </a:r>
            <a:r>
              <a:rPr lang="en-US" sz="2000" b="1" dirty="0" err="1" smtClean="0"/>
              <a:t>ট্রেনের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টিকিট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কাটতে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পারি</a:t>
            </a:r>
            <a:r>
              <a:rPr lang="en-US" sz="2000" b="1" dirty="0" smtClean="0"/>
              <a:t>- </a:t>
            </a:r>
            <a:r>
              <a:rPr lang="en-US" sz="2000" b="1" dirty="0" err="1" smtClean="0"/>
              <a:t>লাইনে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দাড়াতে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বলে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ঘন্টার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ঘন্ট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আমাদের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সময়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নষ্ট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না</a:t>
            </a:r>
            <a:r>
              <a:rPr lang="en-US" sz="2000" b="1" dirty="0" smtClean="0"/>
              <a:t>।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0211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359</Words>
  <Application>Microsoft Office PowerPoint</Application>
  <PresentationFormat>Widescreen</PresentationFormat>
  <Paragraphs>71</Paragraphs>
  <Slides>17</Slides>
  <Notes>7</Notes>
  <HiddenSlides>0</HiddenSlides>
  <MMClips>3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Package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Nukali_MHS</dc:creator>
  <cp:lastModifiedBy>Nukali_MHS</cp:lastModifiedBy>
  <cp:revision>183</cp:revision>
  <dcterms:created xsi:type="dcterms:W3CDTF">2020-03-10T15:06:22Z</dcterms:created>
  <dcterms:modified xsi:type="dcterms:W3CDTF">2020-03-17T16:50:09Z</dcterms:modified>
</cp:coreProperties>
</file>