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67" r:id="rId11"/>
    <p:sldId id="269" r:id="rId12"/>
    <p:sldId id="272" r:id="rId13"/>
    <p:sldId id="271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31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A289B7-5186-4452-9BF0-512003178657}" type="doc">
      <dgm:prSet loTypeId="urn:microsoft.com/office/officeart/2005/8/layout/h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17C7EF9-2BF2-458F-88EA-588F1456071B}">
      <dgm:prSet/>
      <dgm:spPr/>
      <dgm:t>
        <a:bodyPr/>
        <a:lstStyle/>
        <a:p>
          <a:endParaRPr lang="en-US"/>
        </a:p>
      </dgm:t>
    </dgm:pt>
    <dgm:pt modelId="{F9F3230B-861F-41C6-8684-ACCD63DF07CD}" type="sibTrans" cxnId="{F1808DA0-D487-4C4C-8ED7-D85B4A1F9A9E}">
      <dgm:prSet/>
      <dgm:spPr/>
      <dgm:t>
        <a:bodyPr/>
        <a:lstStyle/>
        <a:p>
          <a:endParaRPr lang="en-US"/>
        </a:p>
      </dgm:t>
    </dgm:pt>
    <dgm:pt modelId="{8CB78F01-F7B1-4B64-9817-3BAA80AAB184}" type="parTrans" cxnId="{F1808DA0-D487-4C4C-8ED7-D85B4A1F9A9E}">
      <dgm:prSet/>
      <dgm:spPr/>
      <dgm:t>
        <a:bodyPr/>
        <a:lstStyle/>
        <a:p>
          <a:endParaRPr lang="en-US"/>
        </a:p>
      </dgm:t>
    </dgm:pt>
    <dgm:pt modelId="{F71C745E-7880-4808-97BD-8C3242B73CB3}">
      <dgm:prSet phldrT="[Text]"/>
      <dgm:spPr/>
      <dgm:t>
        <a:bodyPr/>
        <a:lstStyle/>
        <a:p>
          <a:r>
            <a:rPr lang="ar-EG" dirty="0" smtClean="0">
              <a:solidFill>
                <a:srgbClr val="0000FF"/>
              </a:solidFill>
            </a:rPr>
            <a:t>اظهار</a:t>
          </a:r>
          <a:r>
            <a:rPr lang="bn-IN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-ইযহার</a:t>
          </a:r>
          <a:endParaRPr lang="en-US" dirty="0">
            <a:solidFill>
              <a:srgbClr val="0000F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4904D5-69EF-476F-8BE4-378BD692A8D1}">
      <dgm:prSet phldrT="[Text]"/>
      <dgm:spPr/>
      <dgm:t>
        <a:bodyPr/>
        <a:lstStyle/>
        <a:p>
          <a:r>
            <a:rPr lang="ar-EG" dirty="0" smtClean="0">
              <a:solidFill>
                <a:srgbClr val="0000FF"/>
              </a:solidFill>
            </a:rPr>
            <a:t>اخفاء</a:t>
          </a:r>
          <a:r>
            <a:rPr lang="bn-IN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-ইখফা</a:t>
          </a:r>
          <a:endParaRPr lang="en-US" dirty="0">
            <a:solidFill>
              <a:srgbClr val="0000F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C43A89-C5D6-4B58-B13F-53F94B9780C3}">
      <dgm:prSet phldrT="[Text]"/>
      <dgm:spPr/>
      <dgm:t>
        <a:bodyPr/>
        <a:lstStyle/>
        <a:p>
          <a:r>
            <a:rPr lang="ar-EG" dirty="0" smtClean="0">
              <a:solidFill>
                <a:srgbClr val="0000FF"/>
              </a:solidFill>
            </a:rPr>
            <a:t>ادغام</a:t>
          </a:r>
          <a:r>
            <a:rPr lang="bn-IN" dirty="0" smtClean="0">
              <a:solidFill>
                <a:srgbClr val="0000FF"/>
              </a:solidFill>
            </a:rPr>
            <a:t>-</a:t>
          </a:r>
          <a:r>
            <a:rPr lang="bn-IN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ইদগাম</a:t>
          </a:r>
          <a:endParaRPr lang="en-US" dirty="0">
            <a:solidFill>
              <a:srgbClr val="0000FF"/>
            </a:solidFill>
          </a:endParaRPr>
        </a:p>
      </dgm:t>
    </dgm:pt>
    <dgm:pt modelId="{3F34B49A-8753-43BE-896D-B42CC134AAFE}" type="sibTrans" cxnId="{43EC0DDE-F2CF-4A3A-9CB3-7BACDB8CC801}">
      <dgm:prSet/>
      <dgm:spPr/>
      <dgm:t>
        <a:bodyPr/>
        <a:lstStyle/>
        <a:p>
          <a:endParaRPr lang="en-US"/>
        </a:p>
      </dgm:t>
    </dgm:pt>
    <dgm:pt modelId="{B6BF531A-696A-4DE4-B378-E154EBB0D654}" type="parTrans" cxnId="{43EC0DDE-F2CF-4A3A-9CB3-7BACDB8CC801}">
      <dgm:prSet/>
      <dgm:spPr/>
      <dgm:t>
        <a:bodyPr/>
        <a:lstStyle/>
        <a:p>
          <a:endParaRPr lang="en-US"/>
        </a:p>
      </dgm:t>
    </dgm:pt>
    <dgm:pt modelId="{105F6FD3-3F1A-46E3-9B0C-053C0BF5B2C4}" type="sibTrans" cxnId="{8307AE86-0CC4-403E-955E-30B2D8ABB78D}">
      <dgm:prSet/>
      <dgm:spPr/>
      <dgm:t>
        <a:bodyPr/>
        <a:lstStyle/>
        <a:p>
          <a:endParaRPr lang="en-US"/>
        </a:p>
      </dgm:t>
    </dgm:pt>
    <dgm:pt modelId="{3FCB0BEF-8EA7-4402-9A74-5E08C2388F61}" type="parTrans" cxnId="{8307AE86-0CC4-403E-955E-30B2D8ABB78D}">
      <dgm:prSet/>
      <dgm:spPr/>
      <dgm:t>
        <a:bodyPr/>
        <a:lstStyle/>
        <a:p>
          <a:endParaRPr lang="en-US"/>
        </a:p>
      </dgm:t>
    </dgm:pt>
    <dgm:pt modelId="{ED5295DB-E49A-4DAE-907F-9869AC67B166}" type="sibTrans" cxnId="{82F9B632-B4A9-46BF-AEFA-EED2B61CE140}">
      <dgm:prSet/>
      <dgm:spPr/>
      <dgm:t>
        <a:bodyPr/>
        <a:lstStyle/>
        <a:p>
          <a:endParaRPr lang="en-US"/>
        </a:p>
      </dgm:t>
    </dgm:pt>
    <dgm:pt modelId="{3E8923AA-164E-4D58-9397-D13D668F8B03}" type="parTrans" cxnId="{82F9B632-B4A9-46BF-AEFA-EED2B61CE140}">
      <dgm:prSet/>
      <dgm:spPr/>
      <dgm:t>
        <a:bodyPr/>
        <a:lstStyle/>
        <a:p>
          <a:endParaRPr lang="en-US"/>
        </a:p>
      </dgm:t>
    </dgm:pt>
    <dgm:pt modelId="{9A972B0A-AD06-495D-B63A-DBE4A15AC725}">
      <dgm:prSet phldrT="[Text]"/>
      <dgm:spPr/>
      <dgm:t>
        <a:bodyPr/>
        <a:lstStyle/>
        <a:p>
          <a:r>
            <a:rPr lang="bn-IN" dirty="0" smtClean="0">
              <a:solidFill>
                <a:srgbClr val="0000FF"/>
              </a:solidFill>
            </a:rPr>
            <a:t> </a:t>
          </a:r>
          <a:r>
            <a:rPr lang="bn-IN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মীম সাকিনের আহকাম- </a:t>
          </a:r>
          <a:r>
            <a:rPr lang="ar-EG" dirty="0" smtClean="0">
              <a:solidFill>
                <a:schemeClr val="bg1"/>
              </a:solidFill>
            </a:rPr>
            <a:t>ميم  ساكين احكام ثلاثة</a:t>
          </a:r>
          <a:endParaRPr lang="en-US" dirty="0">
            <a:solidFill>
              <a:schemeClr val="bg1"/>
            </a:solidFill>
          </a:endParaRPr>
        </a:p>
      </dgm:t>
    </dgm:pt>
    <dgm:pt modelId="{01547B39-83E6-49B9-B08C-570CCD41ED07}" type="sibTrans" cxnId="{6E1E75CD-8125-4C5D-B906-8B8BAB610E8D}">
      <dgm:prSet/>
      <dgm:spPr/>
      <dgm:t>
        <a:bodyPr/>
        <a:lstStyle/>
        <a:p>
          <a:endParaRPr lang="en-US"/>
        </a:p>
      </dgm:t>
    </dgm:pt>
    <dgm:pt modelId="{C5EE1836-E139-46B9-AEE0-75DE0CD315E9}" type="parTrans" cxnId="{6E1E75CD-8125-4C5D-B906-8B8BAB610E8D}">
      <dgm:prSet/>
      <dgm:spPr/>
      <dgm:t>
        <a:bodyPr/>
        <a:lstStyle/>
        <a:p>
          <a:endParaRPr lang="en-US"/>
        </a:p>
      </dgm:t>
    </dgm:pt>
    <dgm:pt modelId="{47A1EAD9-81D0-4192-BCF8-F5EDE484A908}">
      <dgm:prSet/>
      <dgm:spPr/>
      <dgm:t>
        <a:bodyPr/>
        <a:lstStyle/>
        <a:p>
          <a:endParaRPr lang="en-US"/>
        </a:p>
      </dgm:t>
    </dgm:pt>
    <dgm:pt modelId="{0239B8EF-CA2B-445F-9F63-FAA6C0A8C70B}" type="parTrans" cxnId="{6449888E-E0E9-4D85-A9DD-644595FAA78D}">
      <dgm:prSet/>
      <dgm:spPr/>
      <dgm:t>
        <a:bodyPr/>
        <a:lstStyle/>
        <a:p>
          <a:endParaRPr lang="en-US"/>
        </a:p>
      </dgm:t>
    </dgm:pt>
    <dgm:pt modelId="{5B488C48-9F08-4F0A-92AA-B3F2AB613F53}" type="sibTrans" cxnId="{6449888E-E0E9-4D85-A9DD-644595FAA78D}">
      <dgm:prSet/>
      <dgm:spPr/>
      <dgm:t>
        <a:bodyPr/>
        <a:lstStyle/>
        <a:p>
          <a:endParaRPr lang="en-US"/>
        </a:p>
      </dgm:t>
    </dgm:pt>
    <dgm:pt modelId="{99EF5F78-5325-484A-94EB-24F41BAA8495}" type="pres">
      <dgm:prSet presAssocID="{28A289B7-5186-4452-9BF0-51200317865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81ABEB-9346-488F-9285-C1FB8D66CCCF}" type="pres">
      <dgm:prSet presAssocID="{9A972B0A-AD06-495D-B63A-DBE4A15AC725}" presName="roof" presStyleLbl="dkBgShp" presStyleIdx="0" presStyleCnt="2" custLinFactNeighborY="745"/>
      <dgm:spPr/>
      <dgm:t>
        <a:bodyPr/>
        <a:lstStyle/>
        <a:p>
          <a:endParaRPr lang="en-US"/>
        </a:p>
      </dgm:t>
    </dgm:pt>
    <dgm:pt modelId="{379D346C-97B4-4D49-AEA8-45D0AC69162B}" type="pres">
      <dgm:prSet presAssocID="{9A972B0A-AD06-495D-B63A-DBE4A15AC725}" presName="pillars" presStyleCnt="0"/>
      <dgm:spPr/>
    </dgm:pt>
    <dgm:pt modelId="{198F4920-7F3F-425E-AAC7-64BC69103734}" type="pres">
      <dgm:prSet presAssocID="{9A972B0A-AD06-495D-B63A-DBE4A15AC725}" presName="pillar1" presStyleLbl="node1" presStyleIdx="0" presStyleCnt="3" custScaleX="96995" custScaleY="89952" custLinFactNeighborX="-816" custLinFactNeighborY="11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4E4526-5014-434C-9818-C0E8E2C9BDE4}" type="pres">
      <dgm:prSet presAssocID="{AF4904D5-69EF-476F-8BE4-378BD692A8D1}" presName="pillarX" presStyleLbl="node1" presStyleIdx="1" presStyleCnt="3" custScaleY="91405" custLinFactNeighborX="-1117" custLinFactNeighborY="1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7A6FE8-8536-4695-9334-FC0C876068A4}" type="pres">
      <dgm:prSet presAssocID="{F71C745E-7880-4808-97BD-8C3242B73CB3}" presName="pillarX" presStyleLbl="node1" presStyleIdx="2" presStyleCnt="3" custScaleX="92973" custScaleY="915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FFF536-71D8-4A7B-91F7-9C08405E9C1B}" type="pres">
      <dgm:prSet presAssocID="{9A972B0A-AD06-495D-B63A-DBE4A15AC725}" presName="base" presStyleLbl="dkBgShp" presStyleIdx="1" presStyleCnt="2"/>
      <dgm:spPr/>
    </dgm:pt>
  </dgm:ptLst>
  <dgm:cxnLst>
    <dgm:cxn modelId="{8307AE86-0CC4-403E-955E-30B2D8ABB78D}" srcId="{9A972B0A-AD06-495D-B63A-DBE4A15AC725}" destId="{F71C745E-7880-4808-97BD-8C3242B73CB3}" srcOrd="2" destOrd="0" parTransId="{3FCB0BEF-8EA7-4402-9A74-5E08C2388F61}" sibTransId="{105F6FD3-3F1A-46E3-9B0C-053C0BF5B2C4}"/>
    <dgm:cxn modelId="{43EC0DDE-F2CF-4A3A-9CB3-7BACDB8CC801}" srcId="{9A972B0A-AD06-495D-B63A-DBE4A15AC725}" destId="{7CC43A89-C5D6-4B58-B13F-53F94B9780C3}" srcOrd="0" destOrd="0" parTransId="{B6BF531A-696A-4DE4-B378-E154EBB0D654}" sibTransId="{3F34B49A-8753-43BE-896D-B42CC134AAFE}"/>
    <dgm:cxn modelId="{38FB51EA-F95B-4A06-A4E8-7AEB07CF55BD}" type="presOf" srcId="{AF4904D5-69EF-476F-8BE4-378BD692A8D1}" destId="{CF4E4526-5014-434C-9818-C0E8E2C9BDE4}" srcOrd="0" destOrd="0" presId="urn:microsoft.com/office/officeart/2005/8/layout/hList3"/>
    <dgm:cxn modelId="{F7E00E5A-7F41-4B02-BF17-271514B41D9B}" type="presOf" srcId="{F71C745E-7880-4808-97BD-8C3242B73CB3}" destId="{F67A6FE8-8536-4695-9334-FC0C876068A4}" srcOrd="0" destOrd="0" presId="urn:microsoft.com/office/officeart/2005/8/layout/hList3"/>
    <dgm:cxn modelId="{B3DCC07E-C878-4AC9-9999-A637DD1A284C}" type="presOf" srcId="{28A289B7-5186-4452-9BF0-512003178657}" destId="{99EF5F78-5325-484A-94EB-24F41BAA8495}" srcOrd="0" destOrd="0" presId="urn:microsoft.com/office/officeart/2005/8/layout/hList3"/>
    <dgm:cxn modelId="{6449888E-E0E9-4D85-A9DD-644595FAA78D}" srcId="{28A289B7-5186-4452-9BF0-512003178657}" destId="{47A1EAD9-81D0-4192-BCF8-F5EDE484A908}" srcOrd="2" destOrd="0" parTransId="{0239B8EF-CA2B-445F-9F63-FAA6C0A8C70B}" sibTransId="{5B488C48-9F08-4F0A-92AA-B3F2AB613F53}"/>
    <dgm:cxn modelId="{621DA6BE-1663-4B86-BB55-23FBB20730B0}" type="presOf" srcId="{7CC43A89-C5D6-4B58-B13F-53F94B9780C3}" destId="{198F4920-7F3F-425E-AAC7-64BC69103734}" srcOrd="0" destOrd="0" presId="urn:microsoft.com/office/officeart/2005/8/layout/hList3"/>
    <dgm:cxn modelId="{6E1E75CD-8125-4C5D-B906-8B8BAB610E8D}" srcId="{28A289B7-5186-4452-9BF0-512003178657}" destId="{9A972B0A-AD06-495D-B63A-DBE4A15AC725}" srcOrd="0" destOrd="0" parTransId="{C5EE1836-E139-46B9-AEE0-75DE0CD315E9}" sibTransId="{01547B39-83E6-49B9-B08C-570CCD41ED07}"/>
    <dgm:cxn modelId="{82F9B632-B4A9-46BF-AEFA-EED2B61CE140}" srcId="{9A972B0A-AD06-495D-B63A-DBE4A15AC725}" destId="{AF4904D5-69EF-476F-8BE4-378BD692A8D1}" srcOrd="1" destOrd="0" parTransId="{3E8923AA-164E-4D58-9397-D13D668F8B03}" sibTransId="{ED5295DB-E49A-4DAE-907F-9869AC67B166}"/>
    <dgm:cxn modelId="{F1808DA0-D487-4C4C-8ED7-D85B4A1F9A9E}" srcId="{28A289B7-5186-4452-9BF0-512003178657}" destId="{817C7EF9-2BF2-458F-88EA-588F1456071B}" srcOrd="1" destOrd="0" parTransId="{8CB78F01-F7B1-4B64-9817-3BAA80AAB184}" sibTransId="{F9F3230B-861F-41C6-8684-ACCD63DF07CD}"/>
    <dgm:cxn modelId="{626C2E95-08AC-4709-84E5-D876E92181B1}" type="presOf" srcId="{9A972B0A-AD06-495D-B63A-DBE4A15AC725}" destId="{7E81ABEB-9346-488F-9285-C1FB8D66CCCF}" srcOrd="0" destOrd="0" presId="urn:microsoft.com/office/officeart/2005/8/layout/hList3"/>
    <dgm:cxn modelId="{838410C6-9367-486A-8B18-261D243D9D16}" type="presParOf" srcId="{99EF5F78-5325-484A-94EB-24F41BAA8495}" destId="{7E81ABEB-9346-488F-9285-C1FB8D66CCCF}" srcOrd="0" destOrd="0" presId="urn:microsoft.com/office/officeart/2005/8/layout/hList3"/>
    <dgm:cxn modelId="{6D03A232-BBC4-495B-9C44-C1821510DE1D}" type="presParOf" srcId="{99EF5F78-5325-484A-94EB-24F41BAA8495}" destId="{379D346C-97B4-4D49-AEA8-45D0AC69162B}" srcOrd="1" destOrd="0" presId="urn:microsoft.com/office/officeart/2005/8/layout/hList3"/>
    <dgm:cxn modelId="{2C4F832E-CD58-4925-B9B8-E9DFAEE24BFE}" type="presParOf" srcId="{379D346C-97B4-4D49-AEA8-45D0AC69162B}" destId="{198F4920-7F3F-425E-AAC7-64BC69103734}" srcOrd="0" destOrd="0" presId="urn:microsoft.com/office/officeart/2005/8/layout/hList3"/>
    <dgm:cxn modelId="{A45B68A4-E56C-498E-B78E-26C488A8F396}" type="presParOf" srcId="{379D346C-97B4-4D49-AEA8-45D0AC69162B}" destId="{CF4E4526-5014-434C-9818-C0E8E2C9BDE4}" srcOrd="1" destOrd="0" presId="urn:microsoft.com/office/officeart/2005/8/layout/hList3"/>
    <dgm:cxn modelId="{65040819-820A-43E1-BF69-68F80BACBB50}" type="presParOf" srcId="{379D346C-97B4-4D49-AEA8-45D0AC69162B}" destId="{F67A6FE8-8536-4695-9334-FC0C876068A4}" srcOrd="2" destOrd="0" presId="urn:microsoft.com/office/officeart/2005/8/layout/hList3"/>
    <dgm:cxn modelId="{EB53CAFD-AAEE-4539-803C-7D6C14ED2E50}" type="presParOf" srcId="{99EF5F78-5325-484A-94EB-24F41BAA8495}" destId="{D2FFF536-71D8-4A7B-91F7-9C08405E9C1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81ABEB-9346-488F-9285-C1FB8D66CCCF}">
      <dsp:nvSpPr>
        <dsp:cNvPr id="0" name=""/>
        <dsp:cNvSpPr/>
      </dsp:nvSpPr>
      <dsp:spPr>
        <a:xfrm>
          <a:off x="0" y="13646"/>
          <a:ext cx="11136573" cy="1831796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600" kern="1200" dirty="0" smtClean="0">
              <a:solidFill>
                <a:srgbClr val="0000FF"/>
              </a:solidFill>
            </a:rPr>
            <a:t> </a:t>
          </a:r>
          <a:r>
            <a:rPr lang="bn-IN" sz="5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মীম সাকিনের আহকাম- </a:t>
          </a:r>
          <a:r>
            <a:rPr lang="ar-EG" sz="5600" kern="1200" dirty="0" smtClean="0">
              <a:solidFill>
                <a:schemeClr val="bg1"/>
              </a:solidFill>
            </a:rPr>
            <a:t>ميم  ساكين احكام ثلاثة</a:t>
          </a:r>
          <a:endParaRPr lang="en-US" sz="5600" kern="1200" dirty="0">
            <a:solidFill>
              <a:schemeClr val="bg1"/>
            </a:solidFill>
          </a:endParaRPr>
        </a:p>
      </dsp:txBody>
      <dsp:txXfrm>
        <a:off x="0" y="13646"/>
        <a:ext cx="11136573" cy="1831796"/>
      </dsp:txXfrm>
    </dsp:sp>
    <dsp:sp modelId="{198F4920-7F3F-425E-AAC7-64BC69103734}">
      <dsp:nvSpPr>
        <dsp:cNvPr id="0" name=""/>
        <dsp:cNvSpPr/>
      </dsp:nvSpPr>
      <dsp:spPr>
        <a:xfrm>
          <a:off x="0" y="2068565"/>
          <a:ext cx="3723708" cy="34602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500" kern="1200" dirty="0" smtClean="0">
              <a:solidFill>
                <a:srgbClr val="0000FF"/>
              </a:solidFill>
            </a:rPr>
            <a:t>ادغام</a:t>
          </a:r>
          <a:r>
            <a:rPr lang="bn-IN" sz="6500" kern="1200" dirty="0" smtClean="0">
              <a:solidFill>
                <a:srgbClr val="0000FF"/>
              </a:solidFill>
            </a:rPr>
            <a:t>-</a:t>
          </a:r>
          <a:r>
            <a:rPr lang="bn-IN" sz="6500" kern="1200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ইদগাম</a:t>
          </a:r>
          <a:endParaRPr lang="en-US" sz="6500" kern="1200" dirty="0">
            <a:solidFill>
              <a:srgbClr val="0000FF"/>
            </a:solidFill>
          </a:endParaRPr>
        </a:p>
      </dsp:txBody>
      <dsp:txXfrm>
        <a:off x="0" y="2068565"/>
        <a:ext cx="3723708" cy="3460249"/>
      </dsp:txXfrm>
    </dsp:sp>
    <dsp:sp modelId="{CF4E4526-5014-434C-9818-C0E8E2C9BDE4}">
      <dsp:nvSpPr>
        <dsp:cNvPr id="0" name=""/>
        <dsp:cNvSpPr/>
      </dsp:nvSpPr>
      <dsp:spPr>
        <a:xfrm>
          <a:off x="3683071" y="2049120"/>
          <a:ext cx="3839072" cy="351614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500" kern="1200" dirty="0" smtClean="0">
              <a:solidFill>
                <a:srgbClr val="0000FF"/>
              </a:solidFill>
            </a:rPr>
            <a:t>اخفاء</a:t>
          </a:r>
          <a:r>
            <a:rPr lang="bn-IN" sz="6500" kern="1200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-ইখফা</a:t>
          </a:r>
          <a:endParaRPr lang="en-US" sz="6500" kern="1200" dirty="0">
            <a:solidFill>
              <a:srgbClr val="0000F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83071" y="2049120"/>
        <a:ext cx="3839072" cy="3516142"/>
      </dsp:txXfrm>
    </dsp:sp>
    <dsp:sp modelId="{F67A6FE8-8536-4695-9334-FC0C876068A4}">
      <dsp:nvSpPr>
        <dsp:cNvPr id="0" name=""/>
        <dsp:cNvSpPr/>
      </dsp:nvSpPr>
      <dsp:spPr>
        <a:xfrm>
          <a:off x="7565026" y="1993707"/>
          <a:ext cx="3569300" cy="35229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500" kern="1200" dirty="0" smtClean="0">
              <a:solidFill>
                <a:srgbClr val="0000FF"/>
              </a:solidFill>
            </a:rPr>
            <a:t>اظهار</a:t>
          </a:r>
          <a:r>
            <a:rPr lang="bn-IN" sz="6500" kern="1200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-ইযহার</a:t>
          </a:r>
          <a:endParaRPr lang="en-US" sz="6500" kern="1200" dirty="0">
            <a:solidFill>
              <a:srgbClr val="0000F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565026" y="1993707"/>
        <a:ext cx="3569300" cy="3522951"/>
      </dsp:txXfrm>
    </dsp:sp>
    <dsp:sp modelId="{D2FFF536-71D8-4A7B-91F7-9C08405E9C1B}">
      <dsp:nvSpPr>
        <dsp:cNvPr id="0" name=""/>
        <dsp:cNvSpPr/>
      </dsp:nvSpPr>
      <dsp:spPr>
        <a:xfrm>
          <a:off x="0" y="5678569"/>
          <a:ext cx="11136573" cy="427419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F0442-ABD7-4C14-B76D-3097D44C0980}" type="datetimeFigureOut">
              <a:rPr lang="en-US" smtClean="0"/>
              <a:t>17-Mar-2020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1EA83-0C09-4C41-89A5-621D863F3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4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আ,ও,ম ফারুক হোসাইন,সুপার বড় দারোগা হাট সি।উ।ই।দাখিল</a:t>
            </a:r>
            <a:r>
              <a:rPr lang="bn-BD" baseline="0" dirty="0" smtClean="0"/>
              <a:t> মাদরাসা,সীতাকুন্ড চট্টগ্রাম -০ ০১৮১৮৪৩৩৪৮৬ 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7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আ,ও,ম ফারুক হোসাইন,সুপার বড় দারোগা হাট সি।উ।ই।দাখিল</a:t>
            </a:r>
            <a:r>
              <a:rPr lang="bn-BD" baseline="0" dirty="0" smtClean="0"/>
              <a:t> মাদরাসা,সীতাকুন্ড চট্টগ্রাম -০ ০১৮১৮৪৩৩৪৮৬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28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আ,ও,ম ফারুক হোসাইন,সুপার বড় দারোগা হাট সি।উ।ই।দাখিল</a:t>
            </a:r>
            <a:r>
              <a:rPr lang="bn-BD" baseline="0" dirty="0" smtClean="0"/>
              <a:t> মাদরাসা,সীতাকুন্ড চট্টগ্রাম -০ ০১৮১৮৪৩৩৪৮৬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EA83-0C09-4C41-89A5-621D863F34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03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আ,ও,ম ফারুক হোসাইন,সুপার বড় দারোগা হাট সি।উ।ই।দাখিল</a:t>
            </a:r>
            <a:r>
              <a:rPr lang="bn-BD" baseline="0" dirty="0" smtClean="0"/>
              <a:t> মাদরাসা,সীতাকুন্ড চট্টগ্রাম -০ ০১৮১৮৪৩৩৪৮৬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EA83-0C09-4C41-89A5-621D863F34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9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আ,ও,ম ফারুক হোসাইন,সুপার বড় দারোগা হাট সি।উ।ই।দাখিল</a:t>
            </a:r>
            <a:r>
              <a:rPr lang="bn-BD" baseline="0" dirty="0" smtClean="0"/>
              <a:t> মাদরাসা,সীতাকুন্ড চট্টগ্রাম -০ ০১৮১৮৪৩৩৪৮৬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EA83-0C09-4C41-89A5-621D863F34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63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17-Mar-2020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17-Mar-2020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17-Mar-2020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3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4958-BE8C-496B-ABFA-97419A96558F}" type="datetimeFigureOut">
              <a:rPr lang="en-US" smtClean="0"/>
              <a:t>17-Mar-2020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7F9B-04F0-42E0-99BC-BE4CF69E00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 userDrawn="1"/>
        </p:nvSpPr>
        <p:spPr>
          <a:xfrm>
            <a:off x="11925300" y="0"/>
            <a:ext cx="152400" cy="68580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76200" y="0"/>
            <a:ext cx="152400" cy="68580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0" y="292100"/>
            <a:ext cx="12192000" cy="1397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 userDrawn="1"/>
        </p:nvSpPr>
        <p:spPr>
          <a:xfrm>
            <a:off x="0" y="6651625"/>
            <a:ext cx="12192000" cy="1397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7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17-Mar-2020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4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17-Mar-2020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1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17-Mar-2020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5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17-Mar-2020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0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17-Mar-2020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17-Mar-2020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65087" y="0"/>
            <a:ext cx="12061825" cy="6905625"/>
            <a:chOff x="65087" y="-47625"/>
            <a:chExt cx="12061825" cy="6905625"/>
          </a:xfrm>
        </p:grpSpPr>
        <p:sp>
          <p:nvSpPr>
            <p:cNvPr id="5" name="Quad Arrow Callout 4"/>
            <p:cNvSpPr/>
            <p:nvPr userDrawn="1"/>
          </p:nvSpPr>
          <p:spPr>
            <a:xfrm>
              <a:off x="153986" y="-47625"/>
              <a:ext cx="5880100" cy="368300"/>
            </a:xfrm>
            <a:prstGeom prst="quadArrowCallout">
              <a:avLst/>
            </a:prstGeom>
            <a:solidFill>
              <a:srgbClr val="92D05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Quad Arrow Callout 5"/>
            <p:cNvSpPr/>
            <p:nvPr userDrawn="1"/>
          </p:nvSpPr>
          <p:spPr>
            <a:xfrm>
              <a:off x="6097586" y="-47625"/>
              <a:ext cx="5880100" cy="368300"/>
            </a:xfrm>
            <a:prstGeom prst="quadArrowCallout">
              <a:avLst/>
            </a:prstGeom>
            <a:solidFill>
              <a:srgbClr val="92D05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Quad Arrow Callout 8"/>
            <p:cNvSpPr/>
            <p:nvPr userDrawn="1"/>
          </p:nvSpPr>
          <p:spPr>
            <a:xfrm>
              <a:off x="122236" y="6489700"/>
              <a:ext cx="5880100" cy="368300"/>
            </a:xfrm>
            <a:prstGeom prst="quadArrowCallout">
              <a:avLst/>
            </a:prstGeom>
            <a:solidFill>
              <a:srgbClr val="92D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Quad Arrow Callout 9"/>
            <p:cNvSpPr/>
            <p:nvPr userDrawn="1"/>
          </p:nvSpPr>
          <p:spPr>
            <a:xfrm>
              <a:off x="6065836" y="6489700"/>
              <a:ext cx="5880100" cy="368300"/>
            </a:xfrm>
            <a:prstGeom prst="quadArrowCallout">
              <a:avLst/>
            </a:prstGeom>
            <a:solidFill>
              <a:srgbClr val="92D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Quad Arrow Callout 11"/>
            <p:cNvSpPr/>
            <p:nvPr userDrawn="1"/>
          </p:nvSpPr>
          <p:spPr>
            <a:xfrm rot="16200000">
              <a:off x="-1330983" y="4818323"/>
              <a:ext cx="3160439" cy="368300"/>
            </a:xfrm>
            <a:prstGeom prst="quadArrowCallout">
              <a:avLst/>
            </a:prstGeom>
            <a:solidFill>
              <a:srgbClr val="92D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Quad Arrow Callout 12"/>
            <p:cNvSpPr/>
            <p:nvPr userDrawn="1"/>
          </p:nvSpPr>
          <p:spPr>
            <a:xfrm rot="16200000">
              <a:off x="-1330983" y="1623753"/>
              <a:ext cx="3160439" cy="368300"/>
            </a:xfrm>
            <a:prstGeom prst="quadArrowCallout">
              <a:avLst/>
            </a:prstGeom>
            <a:solidFill>
              <a:srgbClr val="92D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Quad Arrow Callout 14"/>
            <p:cNvSpPr/>
            <p:nvPr userDrawn="1"/>
          </p:nvSpPr>
          <p:spPr>
            <a:xfrm rot="16200000">
              <a:off x="10362542" y="4909481"/>
              <a:ext cx="3160439" cy="368300"/>
            </a:xfrm>
            <a:prstGeom prst="quadArrowCallout">
              <a:avLst/>
            </a:prstGeom>
            <a:solidFill>
              <a:srgbClr val="92D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Quad Arrow Callout 15"/>
            <p:cNvSpPr/>
            <p:nvPr userDrawn="1"/>
          </p:nvSpPr>
          <p:spPr>
            <a:xfrm rot="16200000">
              <a:off x="10362542" y="1714911"/>
              <a:ext cx="3160439" cy="368300"/>
            </a:xfrm>
            <a:prstGeom prst="quadArrowCallout">
              <a:avLst/>
            </a:prstGeom>
            <a:solidFill>
              <a:srgbClr val="92D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892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17-Mar-2020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7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17-Mar-2020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6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2A411-3C97-45B8-A46A-AF43DF46B8CA}" type="datetimeFigureOut">
              <a:rPr lang="en-US" smtClean="0"/>
              <a:t>17-Mar-2020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9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0"/>
            <a:ext cx="9144000" cy="2215878"/>
          </a:xfrm>
          <a:prstGeom prst="rect">
            <a:avLst/>
          </a:prstGeom>
          <a:noFill/>
        </p:spPr>
        <p:txBody>
          <a:bodyPr wrap="square" lIns="91328" tIns="45664" rIns="91328" bIns="45664" rtlCol="0">
            <a:spAutoFit/>
          </a:bodyPr>
          <a:lstStyle/>
          <a:p>
            <a:pPr algn="ctr"/>
            <a:r>
              <a:rPr lang="bn-BD" sz="1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bn-BD" sz="19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0F87-E4AD-4D5A-B87E-419E2656F180}" type="datetime1">
              <a:rPr lang="en-US" smtClean="0"/>
              <a:pPr/>
              <a:t>17-Mar-2020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শুকুর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মোবাঃ ০১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৯২৪৪৪৫২০৫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4" y="207264"/>
            <a:ext cx="11765280" cy="66507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11604" y="669544"/>
            <a:ext cx="7419019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b="1" dirty="0" err="1" smtClean="0">
                <a:solidFill>
                  <a:schemeClr val="bg1"/>
                </a:solidFill>
              </a:rPr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06789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1445" y="379704"/>
            <a:ext cx="10890913" cy="120032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ctr"/>
            <a:r>
              <a:rPr lang="ar-EG" sz="7200" dirty="0" smtClean="0">
                <a:solidFill>
                  <a:srgbClr val="0000FF"/>
                </a:solidFill>
              </a:rPr>
              <a:t>اخفاء</a:t>
            </a:r>
            <a:r>
              <a:rPr lang="bn-IN" sz="72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ইখফা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445" y="1664678"/>
            <a:ext cx="10890913" cy="46951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47048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6854" y="291870"/>
            <a:ext cx="10859068" cy="110799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ctr"/>
            <a:r>
              <a:rPr lang="ar-EG" sz="6600" dirty="0" smtClean="0">
                <a:solidFill>
                  <a:srgbClr val="0000FF"/>
                </a:solidFill>
              </a:rPr>
              <a:t>اظهار</a:t>
            </a:r>
            <a:r>
              <a:rPr lang="bn-IN" sz="6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ইযহার এর বর্ণনা 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077" y="1345076"/>
            <a:ext cx="10699845" cy="5197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1707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399" y="2286000"/>
            <a:ext cx="11283463" cy="41148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Font typeface="Wingdings" pitchFamily="2" charset="2"/>
              <a:buChar char="v"/>
            </a:pPr>
            <a:r>
              <a:rPr lang="ar-EG" sz="6000" dirty="0" smtClean="0">
                <a:latin typeface="NikoshBAN" panose="02000000000000000000" pitchFamily="2" charset="0"/>
              </a:rPr>
              <a:t>ميم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সাকিন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>
              <a:buFont typeface="Wingdings" pitchFamily="2" charset="2"/>
              <a:buChar char="v"/>
            </a:pP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EG" sz="6000" dirty="0" smtClean="0">
                <a:latin typeface="NikoshBAN" panose="02000000000000000000" pitchFamily="2" charset="0"/>
              </a:rPr>
              <a:t>ميم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সাকিনের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আহকাম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>
              <a:buFont typeface="Wingdings" pitchFamily="2" charset="2"/>
              <a:buChar char="v"/>
            </a:pP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ইজহারের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বল। 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115805" y="475488"/>
            <a:ext cx="3308919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মূল্যায়ন</a:t>
            </a:r>
            <a:endParaRPr lang="en-US" sz="9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65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70142" y="796857"/>
            <a:ext cx="4501661" cy="90533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</a:t>
            </a:r>
            <a:r>
              <a:rPr lang="bn-BD" sz="80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 কাজ</a:t>
            </a:r>
            <a:r>
              <a:rPr lang="bn-IN" sz="80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b="1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5376" y="2054240"/>
            <a:ext cx="10891817" cy="29546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দলঃ </a:t>
            </a:r>
            <a:endParaRPr lang="bn-BD" sz="6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defRPr/>
            </a:pPr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এই</a:t>
            </a:r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IN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</a:rPr>
              <a:t>৩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প্রকারের</a:t>
            </a:r>
            <a:r>
              <a:rPr lang="en-US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BD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থেকে </a:t>
            </a:r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কমপক্ষে </a:t>
            </a:r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৫ টি </a:t>
            </a:r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উদাহরন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লিখ</a:t>
            </a:r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8175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72" y="512065"/>
            <a:ext cx="11545823" cy="60306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67625" y="1524000"/>
            <a:ext cx="8396850" cy="40472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3900" dirty="0">
                <a:solidFill>
                  <a:srgbClr val="0000FF"/>
                </a:solidFill>
              </a:rPr>
              <a:t>الله حافظ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57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4B67-03AB-4472-8C1C-7C9DF4B7CC5B}" type="datetime1">
              <a:rPr lang="en-US" smtClean="0"/>
              <a:pPr/>
              <a:t>17-Mar-2020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9184" y="1838197"/>
            <a:ext cx="113995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6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আ,ও,ম</a:t>
            </a:r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ফারুক</a:t>
            </a:r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হোসাইন</a:t>
            </a:r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60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6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সুপার</a:t>
            </a:r>
            <a:r>
              <a:rPr 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60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6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6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দারোগা</a:t>
            </a:r>
            <a:r>
              <a:rPr lang="en-US" sz="6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হাট</a:t>
            </a:r>
            <a:r>
              <a:rPr lang="en-US" sz="6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স,উ,ই</a:t>
            </a:r>
            <a:r>
              <a:rPr lang="en-US" sz="6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6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মাদ্‌রাসা</a:t>
            </a:r>
            <a:r>
              <a:rPr lang="en-US" sz="6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 rtl="1"/>
            <a:r>
              <a:rPr lang="en-US" sz="6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সীতাকুন্ড,চট্টগ্রাম</a:t>
            </a:r>
            <a:r>
              <a:rPr lang="en-US" sz="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rtl="1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aomfaruk1177@gmail.com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 rtl="1"/>
            <a:r>
              <a:rPr lang="bn-IN" sz="36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মোবাইল নং- ০১</a:t>
            </a:r>
            <a:r>
              <a:rPr lang="en-US" sz="36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৮১৮৪৩৩৪</a:t>
            </a:r>
            <a:r>
              <a:rPr lang="bn-IN" sz="36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৮৬ </a:t>
            </a: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" y="1097280"/>
            <a:ext cx="2052828" cy="21915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13888" y="719328"/>
            <a:ext cx="606929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600" b="1" dirty="0" smtClean="0">
                <a:solidFill>
                  <a:srgbClr val="FFC000"/>
                </a:solidFill>
              </a:rPr>
              <a:t>শিক্ষক পরিচিতি </a:t>
            </a:r>
            <a:endParaRPr lang="en-US" sz="6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599498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3072" y="987552"/>
            <a:ext cx="55419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7200" b="1" dirty="0" smtClean="0">
                <a:solidFill>
                  <a:srgbClr val="FFC000"/>
                </a:solidFill>
              </a:rPr>
              <a:t>পাঠ পরিচিতি </a:t>
            </a:r>
            <a:endParaRPr lang="en-US" sz="72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8128" y="2340864"/>
            <a:ext cx="64251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দাখিল ৬ষ্ঠ শ্রেণী</a:t>
            </a:r>
          </a:p>
          <a:p>
            <a:r>
              <a:rPr lang="bn-BD" sz="5400" dirty="0" smtClean="0"/>
              <a:t>তাজভীদ</a:t>
            </a:r>
          </a:p>
          <a:p>
            <a:r>
              <a:rPr lang="bn-BD" sz="5400" dirty="0" smtClean="0"/>
              <a:t>৪র্থ পাঠ</a:t>
            </a:r>
          </a:p>
          <a:p>
            <a:r>
              <a:rPr lang="bn-BD" sz="5400" dirty="0" smtClean="0"/>
              <a:t> মীম সাকীন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497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719328" y="234461"/>
            <a:ext cx="10960607" cy="2399557"/>
          </a:xfrm>
          <a:prstGeom prst="downArrowCallou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C0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তোমরা সবাই নিচের ছবির দিকে লক্ষ কর</a:t>
            </a:r>
            <a:endParaRPr lang="en-US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01043" y="-950976"/>
            <a:ext cx="2334293" cy="8002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49600" dirty="0">
                <a:solidFill>
                  <a:srgbClr val="0000FF"/>
                </a:solidFill>
              </a:rPr>
              <a:t>م</a:t>
            </a:r>
            <a:endParaRPr lang="en-US" sz="49600" dirty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30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0887" y="2081707"/>
            <a:ext cx="11136923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b="1" spc="50" dirty="0" smtClean="0">
                <a:ln w="135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50" dirty="0" smtClean="0">
                <a:ln w="135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9900" b="1" spc="50" dirty="0" err="1" smtClean="0">
                <a:ln w="13500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মীম</a:t>
            </a:r>
            <a:r>
              <a:rPr lang="en-US" sz="19900" b="1" spc="50" dirty="0" smtClean="0">
                <a:ln w="135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19900" b="1" spc="50" dirty="0" smtClean="0">
              <a:ln w="135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8800" b="1" spc="50" dirty="0" smtClean="0">
                <a:ln w="135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সাকিনের </a:t>
            </a:r>
            <a:r>
              <a:rPr lang="bn-BD" sz="8800" b="1" spc="50" dirty="0" smtClean="0">
                <a:ln w="135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আহকাম</a:t>
            </a:r>
            <a:endParaRPr lang="en-US" sz="9600" b="1" spc="50" dirty="0">
              <a:ln w="135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19312" y="573024"/>
            <a:ext cx="5559535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96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96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15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3920" y="-353568"/>
            <a:ext cx="44117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n-BD" sz="7200" b="1" dirty="0" smtClean="0">
              <a:solidFill>
                <a:srgbClr val="FFC000"/>
              </a:solidFill>
            </a:endParaRPr>
          </a:p>
          <a:p>
            <a:r>
              <a:rPr lang="bn-BD" sz="7200" b="1" dirty="0" smtClean="0">
                <a:solidFill>
                  <a:srgbClr val="FFC000"/>
                </a:solidFill>
              </a:rPr>
              <a:t>শিখণ ফল </a:t>
            </a:r>
            <a:endParaRPr lang="en-US" sz="72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7732" y="2902712"/>
            <a:ext cx="9832817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পাঠশেষে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---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০১-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মীম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সাকিনের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০২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মীম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সাকিনের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উদাহরন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83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481263" y="203611"/>
            <a:ext cx="11361821" cy="2106452"/>
          </a:xfrm>
          <a:prstGeom prst="cloud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মীম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সাকিন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কাকে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বলে</a:t>
            </a:r>
            <a:r>
              <a:rPr lang="bn-IN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3200400"/>
            <a:ext cx="3352800" cy="33527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مْ</a:t>
            </a:r>
            <a:endParaRPr lang="en-US" sz="34400" dirty="0"/>
          </a:p>
        </p:txBody>
      </p:sp>
      <p:sp>
        <p:nvSpPr>
          <p:cNvPr id="4" name="Snip Diagonal Corner Rectangle 3"/>
          <p:cNvSpPr/>
          <p:nvPr/>
        </p:nvSpPr>
        <p:spPr>
          <a:xfrm>
            <a:off x="7728284" y="2362199"/>
            <a:ext cx="4114800" cy="4191000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 dirty="0" smtClean="0"/>
          </a:p>
          <a:p>
            <a:pPr algn="ctr"/>
            <a:endParaRPr lang="en-US" sz="4800" dirty="0" smtClean="0"/>
          </a:p>
          <a:p>
            <a:pPr algn="ctr"/>
            <a:r>
              <a:rPr lang="en-US" sz="4800" dirty="0" err="1" smtClean="0"/>
              <a:t>সাকিনওয়ালা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bn-BD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মীম </a:t>
            </a:r>
            <a:r>
              <a:rPr lang="en-US" sz="6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কে</a:t>
            </a:r>
            <a:r>
              <a:rPr lang="en-US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bn-BD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মীম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সাকিন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বলে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।</a:t>
            </a:r>
            <a:endParaRPr lang="en-US" sz="9600" dirty="0" smtClean="0"/>
          </a:p>
          <a:p>
            <a:pPr algn="ctr"/>
            <a:r>
              <a:rPr lang="en-US" sz="4800" dirty="0" smtClean="0"/>
              <a:t>  </a:t>
            </a:r>
          </a:p>
          <a:p>
            <a:pPr algn="ctr"/>
            <a:endParaRPr lang="en-US" sz="4800" dirty="0"/>
          </a:p>
        </p:txBody>
      </p:sp>
      <p:sp>
        <p:nvSpPr>
          <p:cNvPr id="5" name="Left Arrow 4"/>
          <p:cNvSpPr/>
          <p:nvPr/>
        </p:nvSpPr>
        <p:spPr>
          <a:xfrm>
            <a:off x="5029200" y="4114800"/>
            <a:ext cx="2406316" cy="842211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4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  <p:bldP spid="4" grpId="0" build="p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85994136"/>
              </p:ext>
            </p:extLst>
          </p:nvPr>
        </p:nvGraphicFramePr>
        <p:xfrm>
          <a:off x="450376" y="436729"/>
          <a:ext cx="11136573" cy="6105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343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2FFF536-71D8-4A7B-91F7-9C08405E9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graphicEl>
                                              <a:dgm id="{D2FFF536-71D8-4A7B-91F7-9C08405E9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D2FFF536-71D8-4A7B-91F7-9C08405E9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graphicEl>
                                              <a:dgm id="{D2FFF536-71D8-4A7B-91F7-9C08405E9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graphicEl>
                                              <a:dgm id="{D2FFF536-71D8-4A7B-91F7-9C08405E9C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E81ABEB-9346-488F-9285-C1FB8D66C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graphicEl>
                                              <a:dgm id="{7E81ABEB-9346-488F-9285-C1FB8D66C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graphicEl>
                                              <a:dgm id="{7E81ABEB-9346-488F-9285-C1FB8D66C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graphicEl>
                                              <a:dgm id="{7E81ABEB-9346-488F-9285-C1FB8D66C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graphicEl>
                                              <a:dgm id="{7E81ABEB-9346-488F-9285-C1FB8D66CC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98F4920-7F3F-425E-AAC7-64BC69103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graphicEl>
                                              <a:dgm id="{198F4920-7F3F-425E-AAC7-64BC69103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graphicEl>
                                              <a:dgm id="{198F4920-7F3F-425E-AAC7-64BC69103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graphicEl>
                                              <a:dgm id="{198F4920-7F3F-425E-AAC7-64BC69103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graphicEl>
                                              <a:dgm id="{198F4920-7F3F-425E-AAC7-64BC691037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F4E4526-5014-434C-9818-C0E8E2C9B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graphicEl>
                                              <a:dgm id="{CF4E4526-5014-434C-9818-C0E8E2C9B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graphicEl>
                                              <a:dgm id="{CF4E4526-5014-434C-9818-C0E8E2C9B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graphicEl>
                                              <a:dgm id="{CF4E4526-5014-434C-9818-C0E8E2C9B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graphicEl>
                                              <a:dgm id="{CF4E4526-5014-434C-9818-C0E8E2C9BD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67A6FE8-8536-4695-9334-FC0C87606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graphicEl>
                                              <a:dgm id="{F67A6FE8-8536-4695-9334-FC0C87606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graphicEl>
                                              <a:dgm id="{F67A6FE8-8536-4695-9334-FC0C87606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graphicEl>
                                              <a:dgm id="{F67A6FE8-8536-4695-9334-FC0C87606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graphicEl>
                                              <a:dgm id="{F67A6FE8-8536-4695-9334-FC0C876068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354" y="665257"/>
            <a:ext cx="1158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মীম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9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সাকিন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96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এর</a:t>
            </a:r>
            <a:r>
              <a:rPr lang="en-US" sz="9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96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বর্নণা</a:t>
            </a:r>
            <a:endParaRPr lang="en-US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457200" y="1865586"/>
            <a:ext cx="11406554" cy="4992414"/>
          </a:xfrm>
          <a:prstGeom prst="horizontalScroll">
            <a:avLst>
              <a:gd name="adj" fmla="val 3159"/>
            </a:avLst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400" dirty="0" err="1" smtClean="0">
                <a:solidFill>
                  <a:srgbClr val="0000FF"/>
                </a:solidFill>
              </a:rPr>
              <a:t>মীম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সাকিনের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পরে</a:t>
            </a:r>
            <a:r>
              <a:rPr lang="en-US" sz="5400" dirty="0" smtClean="0">
                <a:solidFill>
                  <a:srgbClr val="0000FF"/>
                </a:solidFill>
              </a:rPr>
              <a:t>  </a:t>
            </a:r>
            <a:r>
              <a:rPr lang="en-US" sz="5400" dirty="0" err="1" smtClean="0">
                <a:solidFill>
                  <a:srgbClr val="0000FF"/>
                </a:solidFill>
              </a:rPr>
              <a:t>বা</a:t>
            </a:r>
            <a:r>
              <a:rPr lang="ar-EG" sz="5400" dirty="0" smtClean="0">
                <a:solidFill>
                  <a:srgbClr val="0000FF"/>
                </a:solidFill>
              </a:rPr>
              <a:t> (ب) 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হরফ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আসলে</a:t>
            </a:r>
            <a:r>
              <a:rPr lang="en-US" sz="5400" dirty="0" smtClean="0">
                <a:solidFill>
                  <a:srgbClr val="0000FF"/>
                </a:solidFill>
              </a:rPr>
              <a:t>  ঐ  </a:t>
            </a:r>
            <a:r>
              <a:rPr lang="en-US" sz="5400" dirty="0" err="1" smtClean="0">
                <a:solidFill>
                  <a:srgbClr val="0000FF"/>
                </a:solidFill>
              </a:rPr>
              <a:t>মীম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সাকিনকে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গুন্নাহ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সহ</a:t>
            </a:r>
            <a:r>
              <a:rPr lang="en-US" sz="5400" dirty="0" smtClean="0">
                <a:solidFill>
                  <a:srgbClr val="0000FF"/>
                </a:solidFill>
              </a:rPr>
              <a:t>  </a:t>
            </a:r>
            <a:r>
              <a:rPr lang="en-US" sz="5400" dirty="0" err="1" smtClean="0">
                <a:solidFill>
                  <a:srgbClr val="0000FF"/>
                </a:solidFill>
              </a:rPr>
              <a:t>ইখফা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করে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পড়তে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হয়</a:t>
            </a:r>
            <a:r>
              <a:rPr lang="en-US" sz="5400" dirty="0" smtClean="0"/>
              <a:t>।</a:t>
            </a:r>
            <a:r>
              <a:rPr lang="ar-EG" sz="5400" dirty="0" smtClean="0"/>
              <a:t> </a:t>
            </a:r>
            <a:r>
              <a:rPr lang="ar-EG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وما هُ</a:t>
            </a:r>
            <a:r>
              <a:rPr lang="ar-EG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مْ</a:t>
            </a:r>
            <a:r>
              <a:rPr lang="ar-EG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</a:t>
            </a:r>
            <a:r>
              <a:rPr lang="ar-EG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مؤمنين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503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241</Words>
  <Application>Microsoft Office PowerPoint</Application>
  <PresentationFormat>Widescreen</PresentationFormat>
  <Paragraphs>55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D H Liton</cp:lastModifiedBy>
  <cp:revision>37</cp:revision>
  <dcterms:created xsi:type="dcterms:W3CDTF">2020-03-14T05:29:51Z</dcterms:created>
  <dcterms:modified xsi:type="dcterms:W3CDTF">2020-03-17T13:11:05Z</dcterms:modified>
</cp:coreProperties>
</file>