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75" r:id="rId4"/>
    <p:sldId id="261" r:id="rId5"/>
    <p:sldId id="286" r:id="rId6"/>
    <p:sldId id="263" r:id="rId7"/>
    <p:sldId id="265" r:id="rId8"/>
    <p:sldId id="266" r:id="rId9"/>
    <p:sldId id="268" r:id="rId10"/>
    <p:sldId id="270" r:id="rId11"/>
    <p:sldId id="271" r:id="rId12"/>
    <p:sldId id="272" r:id="rId13"/>
    <p:sldId id="274" r:id="rId14"/>
    <p:sldId id="277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968D6-3941-404C-8101-2EDF93F80B4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F0F04-CEB5-4F8A-890D-74AAADD4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8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B968A-DAF2-477E-ABB4-050881BC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3F60F-93FC-4CCD-A11F-C89A46BFA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24E3-58DA-4865-BA99-E43E5C3E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0087-2783-4495-ACE0-DBB0BAB0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9459F-58C9-4C83-89FF-8AA15C4A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BA2D-9702-42DB-A375-7428C922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C00B5-2B32-4BE2-BE81-793A6A491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A326A-1F80-40EB-B4D4-AE77266B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AA83F-FF97-4A16-BABD-B66C5C98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5DD4E-2BD9-4BC7-9734-ED8F7DFC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18B09-D7DE-4563-A237-3473C101F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EA384-159A-4B52-82C5-29FA9B5D3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ACBD6-C5F7-44C0-BB27-3E8756A3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E9A3-D03E-49D8-92AA-49433AE3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95F28-C28A-4E48-9EC1-A75DB032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B6BB-F32C-432B-B1A4-56697F26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EFE4-709A-4F66-931C-650647C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12AC-4909-4420-A4B9-DBDA89E8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75F3-4016-4BCD-9E5F-7B92BCC1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1D273-CE7E-4628-88BC-0FC9DC25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8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B34B-1858-4D1E-848E-F04A9A6B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FC957-C078-4557-8C5C-59775B7E1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ABBF2-73F6-4D88-8662-A2511404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14C0-A644-4594-9EAC-E571F135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F937-9D1B-46E4-9E16-D48FDB5F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2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A5D80-D23F-407C-BBC1-D897E657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7E59-57E4-49C4-BB56-815FFF137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C9BF6-6FED-4087-8961-32AA85209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A3B5C-DEE7-4701-A094-FBE7A95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DD05E-E86B-4E05-A5C1-C8125DEC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045C-925A-402F-94E7-8DD9E07B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F975-FF5B-4CE4-934A-37A7FB0B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4E397-9CDE-483D-9A31-EAA6D9F11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2BEA-48AA-4FE3-BF22-0E3F94E58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2EF56-F7C6-44F5-9707-B205EE157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2BEC7-1F35-47B2-9931-64EC3AFC2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CAAC4-EB73-48B1-AEA7-0959A2FC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ECB8E-E900-4AE6-BB6C-025DE766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BEBE2-8BD2-40C3-9D36-3AFBA9C5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4523-9B55-4C30-BEA3-E7B9FD71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5400F-D179-48DE-AF4F-180CB9B6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45E4A-A85C-4E55-ACE0-0287B7562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58322-DC24-47FD-BFD9-1C407405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3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4E11E-C3E9-43C1-9000-D8880B97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B932A-5F3B-48FD-A426-0416892A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B83EC-55F6-4E08-9EEB-1989FC91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5C42-4420-415E-AE58-8E26D8C3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03B8-D4CF-4738-AD4D-0F7C577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26E30-E53A-4651-82EB-B2CA147FA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6E0B6-9AC6-406F-9A98-552E0C2B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8A5F3-7FDF-4529-BDB8-54776A55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0D1D6-2649-44AB-81A5-92F8357D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0EAB-6ADA-4E8B-8B51-53343AA3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022A0-0F80-44BD-AB83-8878501C5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AD90D-3D37-42D2-9951-EBBF670D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D2FD2-FD68-4C69-A8C3-C8019A7F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11BEB-E762-4E79-A01D-9ECB4F89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14E7E-FFC3-4CEC-A2AA-25A4B3BD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F08B0-173C-4FBB-A070-3D5ACA5A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B8CCD-6B42-42F1-B699-20078385A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97345-DDB9-43E8-A144-1EA0A4818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2D18-2F24-412E-837A-9A1F262D990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E3048-0CE7-4ADE-9AD4-715DFDC83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671FA-2C5B-411F-AFC1-C6E0A32B4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A0F4-7555-4431-BB22-B368F5A1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8211;saikatmd648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67360-C0D7-4243-933A-2E429FB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6E24B9-02BB-470E-8285-321D974D214D}"/>
              </a:ext>
            </a:extLst>
          </p:cNvPr>
          <p:cNvSpPr txBox="1"/>
          <p:nvPr/>
        </p:nvSpPr>
        <p:spPr>
          <a:xfrm>
            <a:off x="-1077604" y="4552747"/>
            <a:ext cx="762536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082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21D3-3C4F-4E3F-9640-E4871E2102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2163B-9284-4F2B-A173-63832F75C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0310" y="1521725"/>
            <a:ext cx="3541219" cy="2784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CA49B4-8FA2-4CA8-B8BE-740DC636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01" y="1915876"/>
            <a:ext cx="3982924" cy="2894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F7BF3-C290-4D00-A2F0-70827BA7358A}"/>
              </a:ext>
            </a:extLst>
          </p:cNvPr>
          <p:cNvSpPr txBox="1"/>
          <p:nvPr/>
        </p:nvSpPr>
        <p:spPr>
          <a:xfrm>
            <a:off x="723331" y="5036024"/>
            <a:ext cx="1072714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মাউসের সাধারণত দুটি বাটন ও একটি স্ক্রল চক্র থাকে,      এটি দেখতে ইদুরের মতো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1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2F741AA0-7FB2-4003-9D15-1A64559CD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378053"/>
              </p:ext>
            </p:extLst>
          </p:nvPr>
        </p:nvGraphicFramePr>
        <p:xfrm>
          <a:off x="5533362" y="2903537"/>
          <a:ext cx="14684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ackager Shell Object" showAsIcon="1" r:id="rId3" imgW="725400" imgH="491040" progId="Package">
                  <p:embed/>
                </p:oleObj>
              </mc:Choice>
              <mc:Fallback>
                <p:oleObj name="Packager Shell Object" showAsIcon="1" r:id="rId3" imgW="725400" imgH="49104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362" y="2903537"/>
                        <a:ext cx="1468438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8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9673-C047-4718-ACB7-48C970CA5A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6D0FC-041F-46C5-9FFC-FE9DA8684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36" y="1915396"/>
            <a:ext cx="3339652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8DE5C-339B-442E-BE52-8EF8BAF83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14" y="1915395"/>
            <a:ext cx="3352800" cy="3146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43CFF0-1912-4DBF-928C-917B4FE3C222}"/>
              </a:ext>
            </a:extLst>
          </p:cNvPr>
          <p:cNvSpPr txBox="1"/>
          <p:nvPr/>
        </p:nvSpPr>
        <p:spPr>
          <a:xfrm>
            <a:off x="723331" y="5158854"/>
            <a:ext cx="10515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গান বা যে কোন ধরণের শব্দ মাইক্রোফোনের মাধ্যমে কম্পিউটারের ভিতরে প্রবেশ করানো যায়।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16C7-F07D-4DA9-9866-AB1400AFF3FC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C7208-9DF3-4259-B116-B07E65B7A38E}"/>
              </a:ext>
            </a:extLst>
          </p:cNvPr>
          <p:cNvSpPr/>
          <p:nvPr/>
        </p:nvSpPr>
        <p:spPr>
          <a:xfrm>
            <a:off x="838200" y="2016015"/>
            <a:ext cx="10515600" cy="46209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A87AF-F139-4B1E-B129-1F51259FFD1C}"/>
              </a:ext>
            </a:extLst>
          </p:cNvPr>
          <p:cNvSpPr txBox="1"/>
          <p:nvPr/>
        </p:nvSpPr>
        <p:spPr>
          <a:xfrm>
            <a:off x="1496460" y="3230376"/>
            <a:ext cx="9982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০১। কী বোর্ড কাকে বলে ?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০২। ৫টি ইনপুট ডিভাইসের নাম লিখ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9B8A-2A7C-438C-B595-50A1605172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7381-C679-4BF3-829F-385851864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০১। ইনপুট শব্দের অর্থ কী 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বাহির করা          খ) প্রবেশ করানো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প্রদর্শন করা          ঘ) ফলাফল দেখানো  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প্রবেশ করানো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০২। ইনপুট ডিভাইস কোনটি 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প্রিন্টার              খ) স্ক্যানার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মনিটর              ঘ) স্পিকার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স্ক্যানার</a:t>
            </a: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364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A540-04EC-4C43-B00E-7336C625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B6C2-EC86-43CC-8BD1-F79975E2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245" y="2726871"/>
            <a:ext cx="5642755" cy="1910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০১। ১০ টি ইনপুট ডিভাইসের নাম লিখে আনবে ।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০২। মাউস এর কাজ বর্ননা করে লিখে আনবে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D8022-6075-4E73-A970-982B7E4F6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8164"/>
            <a:ext cx="5642756" cy="42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909245-0F4B-4A67-A67D-5D737B44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57DF-2668-4EB7-8DAC-13AF9FB1354A}"/>
              </a:ext>
            </a:extLst>
          </p:cNvPr>
          <p:cNvSpPr txBox="1"/>
          <p:nvPr/>
        </p:nvSpPr>
        <p:spPr>
          <a:xfrm>
            <a:off x="473529" y="320455"/>
            <a:ext cx="95685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urigangaSushree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299B-2C0B-4222-81F1-95835C762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044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E16A-E8CF-4D58-822E-AF90E18F0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592714"/>
            <a:ext cx="5157787" cy="82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2200" b="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751C6DB-546F-4230-B796-38244C96A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5" y="2748419"/>
            <a:ext cx="2792186" cy="3490233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99BC1C8-A661-46F6-B8D0-3CD2E220E7BC}"/>
              </a:ext>
            </a:extLst>
          </p:cNvPr>
          <p:cNvSpPr txBox="1">
            <a:spLocks/>
          </p:cNvSpPr>
          <p:nvPr/>
        </p:nvSpPr>
        <p:spPr>
          <a:xfrm>
            <a:off x="6184900" y="1592714"/>
            <a:ext cx="5157787" cy="82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2200" b="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9DC2F-F3B4-489D-81B1-8E273CACAE02}"/>
              </a:ext>
            </a:extLst>
          </p:cNvPr>
          <p:cNvSpPr/>
          <p:nvPr/>
        </p:nvSpPr>
        <p:spPr>
          <a:xfrm>
            <a:off x="3118757" y="3657604"/>
            <a:ext cx="35596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 সৈকত মিয়া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০১৯১৬ ৬২২৭৩৭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E-mail: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saikatm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648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গোবিন্দপুর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মোহাম্মাদিয়া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কলমাকা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</a:t>
            </a:r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েত্রকোণা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3BF03AD-BBA6-4F86-967E-34F8C58757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78" y="2505075"/>
            <a:ext cx="3004851" cy="4097524"/>
          </a:xfrm>
        </p:spPr>
      </p:pic>
    </p:spTree>
    <p:extLst>
      <p:ext uri="{BB962C8B-B14F-4D97-AF65-F5344CB8AC3E}">
        <p14:creationId xmlns:p14="http://schemas.microsoft.com/office/powerpoint/2010/main" val="166773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86256-7F32-4E04-A9C4-07EE1E222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2129120" flipH="1">
            <a:off x="505418" y="3982042"/>
            <a:ext cx="1522195" cy="1484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1A3DA6-1053-4A1E-93C1-9B1F91809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1338" r="18176"/>
          <a:stretch/>
        </p:blipFill>
        <p:spPr>
          <a:xfrm>
            <a:off x="9469232" y="3785275"/>
            <a:ext cx="1982427" cy="149282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9E768-8E0C-496C-A00E-98554596F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6" y="3785275"/>
            <a:ext cx="1750581" cy="1323171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giphywe.gif">
            <a:extLst>
              <a:ext uri="{FF2B5EF4-FFF2-40B4-BE49-F238E27FC236}">
                <a16:creationId xmlns:a16="http://schemas.microsoft.com/office/drawing/2014/main" id="{45759EB1-B089-426B-A840-270BD91760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0000" y="1289920"/>
            <a:ext cx="2032000" cy="130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08205-E46C-41D9-BA7B-4F656384B0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1223496"/>
            <a:ext cx="2142572" cy="1601038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E785AA-9E5B-4367-B279-4EAF89806E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95" y="4014368"/>
            <a:ext cx="1612073" cy="1210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1" name="Picture 10" descr="video22.gif">
            <a:extLst>
              <a:ext uri="{FF2B5EF4-FFF2-40B4-BE49-F238E27FC236}">
                <a16:creationId xmlns:a16="http://schemas.microsoft.com/office/drawing/2014/main" id="{57BE9081-7F8A-4D42-98E4-A08A7699229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8280" y="1015150"/>
            <a:ext cx="1674726" cy="16747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B97259-773A-4EA1-B219-8BF473E6F317}"/>
              </a:ext>
            </a:extLst>
          </p:cNvPr>
          <p:cNvSpPr txBox="1"/>
          <p:nvPr/>
        </p:nvSpPr>
        <p:spPr>
          <a:xfrm>
            <a:off x="1063388" y="3042745"/>
            <a:ext cx="16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B1AD3-DC6E-4B71-B207-1158E7872EDF}"/>
              </a:ext>
            </a:extLst>
          </p:cNvPr>
          <p:cNvSpPr txBox="1"/>
          <p:nvPr/>
        </p:nvSpPr>
        <p:spPr>
          <a:xfrm>
            <a:off x="5414047" y="3042745"/>
            <a:ext cx="16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76574D-F0C4-4533-95E4-FDF662770353}"/>
              </a:ext>
            </a:extLst>
          </p:cNvPr>
          <p:cNvSpPr txBox="1"/>
          <p:nvPr/>
        </p:nvSpPr>
        <p:spPr>
          <a:xfrm>
            <a:off x="9173473" y="3042745"/>
            <a:ext cx="219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A20B95-D369-42D4-9A65-2673F46DCC5A}"/>
              </a:ext>
            </a:extLst>
          </p:cNvPr>
          <p:cNvSpPr txBox="1"/>
          <p:nvPr/>
        </p:nvSpPr>
        <p:spPr>
          <a:xfrm>
            <a:off x="537885" y="5770682"/>
            <a:ext cx="16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4C10D4-F48C-4AEB-85AE-86D0FC934850}"/>
              </a:ext>
            </a:extLst>
          </p:cNvPr>
          <p:cNvSpPr txBox="1"/>
          <p:nvPr/>
        </p:nvSpPr>
        <p:spPr>
          <a:xfrm>
            <a:off x="3165123" y="5770682"/>
            <a:ext cx="16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জয়স্টিক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F93D-C303-4ACA-97C0-18111BF44D9A}"/>
              </a:ext>
            </a:extLst>
          </p:cNvPr>
          <p:cNvSpPr txBox="1"/>
          <p:nvPr/>
        </p:nvSpPr>
        <p:spPr>
          <a:xfrm>
            <a:off x="6444017" y="5794004"/>
            <a:ext cx="16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35B355-CA48-4917-BEFF-B8B9842D3959}"/>
              </a:ext>
            </a:extLst>
          </p:cNvPr>
          <p:cNvSpPr txBox="1"/>
          <p:nvPr/>
        </p:nvSpPr>
        <p:spPr>
          <a:xfrm>
            <a:off x="9865582" y="5770682"/>
            <a:ext cx="16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220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A4B10-A513-4EF4-9820-51C5F7793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083897" y="1412441"/>
            <a:ext cx="3037726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A56A42-5C08-4D79-A1E5-C7A6078AC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1802660" y="4583862"/>
            <a:ext cx="1600200" cy="1728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E8207F-444D-4457-A924-DE00D852F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0672"/>
          <a:stretch/>
        </p:blipFill>
        <p:spPr>
          <a:xfrm>
            <a:off x="8566171" y="1295400"/>
            <a:ext cx="2371241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961D9E-B0DB-4996-B475-83A95267E8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4664" r="19778"/>
          <a:stretch/>
        </p:blipFill>
        <p:spPr>
          <a:xfrm>
            <a:off x="9147415" y="4264928"/>
            <a:ext cx="1904999" cy="1728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EB0F9A-6B69-4DFA-A469-E6BD99C4F409}"/>
              </a:ext>
            </a:extLst>
          </p:cNvPr>
          <p:cNvSpPr txBox="1"/>
          <p:nvPr/>
        </p:nvSpPr>
        <p:spPr>
          <a:xfrm>
            <a:off x="1083897" y="329781"/>
            <a:ext cx="9526137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রিমোট ও চাবি কী হিসাবে কাজ করলো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18B20-B381-48A2-BC8E-7391520DD6BD}"/>
              </a:ext>
            </a:extLst>
          </p:cNvPr>
          <p:cNvSpPr txBox="1"/>
          <p:nvPr/>
        </p:nvSpPr>
        <p:spPr>
          <a:xfrm>
            <a:off x="4913193" y="3153290"/>
            <a:ext cx="334370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হিসাবে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4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0E87-942C-4401-9EAA-E503B00E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87"/>
            <a:ext cx="10515600" cy="13967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73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... 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363D-FCEB-4932-9977-17E796CE727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bn-BD" sz="5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</a:p>
          <a:p>
            <a:pPr marL="0" indent="0" algn="ctr">
              <a:buNone/>
            </a:pPr>
            <a:r>
              <a:rPr lang="bn-BD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অধ্যায়-দ্বিতীয়</a:t>
            </a:r>
          </a:p>
          <a:p>
            <a:pPr marL="0" indent="0" algn="ctr">
              <a:buNone/>
            </a:pPr>
            <a:r>
              <a:rPr lang="bn-BD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পাঠ-৩</a:t>
            </a:r>
            <a:endParaRPr lang="bn-BD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3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46831E-C841-4D5B-8D33-FB67D0CDAD54}"/>
              </a:ext>
            </a:extLst>
          </p:cNvPr>
          <p:cNvSpPr txBox="1"/>
          <p:nvPr/>
        </p:nvSpPr>
        <p:spPr>
          <a:xfrm>
            <a:off x="1100919" y="408732"/>
            <a:ext cx="9990161" cy="16004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6CEE9-9A98-4232-8791-B5F885F60955}"/>
              </a:ext>
            </a:extLst>
          </p:cNvPr>
          <p:cNvSpPr txBox="1"/>
          <p:nvPr/>
        </p:nvSpPr>
        <p:spPr>
          <a:xfrm>
            <a:off x="881743" y="2684996"/>
            <a:ext cx="10756141" cy="32624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পাঠ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শেষে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itchFamily="2" charset="0"/>
              </a:rPr>
              <a:t>…</a:t>
            </a:r>
            <a:endParaRPr lang="bn-BD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lvl="0"/>
            <a:endPara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ডিভাইসের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734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14E7-90CB-4C0D-A3BC-A8017285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56" y="93551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BD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5E212-ADC5-4BC2-81F3-0B1561C8F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6" y="1693718"/>
            <a:ext cx="4767695" cy="2878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DDF0F3-DB2A-499E-A0BA-435382299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3718"/>
            <a:ext cx="4114800" cy="30306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A0FF49-957D-416A-9087-E5A9201E34AA}"/>
              </a:ext>
            </a:extLst>
          </p:cNvPr>
          <p:cNvSpPr/>
          <p:nvPr/>
        </p:nvSpPr>
        <p:spPr>
          <a:xfrm>
            <a:off x="838200" y="4846604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9545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3E084-F811-403E-AF16-905E7E398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522262" y="1144896"/>
            <a:ext cx="4043214" cy="3492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99D6D4-08EA-4B62-9387-E7684C6AD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/>
          <a:stretch/>
        </p:blipFill>
        <p:spPr>
          <a:xfrm>
            <a:off x="7232466" y="1300133"/>
            <a:ext cx="2239080" cy="2673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E54E0-8C21-4317-8494-AD84C7C900D7}"/>
              </a:ext>
            </a:extLst>
          </p:cNvPr>
          <p:cNvSpPr txBox="1"/>
          <p:nvPr/>
        </p:nvSpPr>
        <p:spPr>
          <a:xfrm>
            <a:off x="573206" y="4831304"/>
            <a:ext cx="1090456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রিমোট ব্যবহার করে টেলিভিশন চলছে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E4C73-7A15-46D0-95D0-EFC9EDB4F899}"/>
              </a:ext>
            </a:extLst>
          </p:cNvPr>
          <p:cNvSpPr txBox="1"/>
          <p:nvPr/>
        </p:nvSpPr>
        <p:spPr>
          <a:xfrm>
            <a:off x="573206" y="5557867"/>
            <a:ext cx="1086361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রিমোট হলো ইনপুট ডিভাইস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BD61-BE02-4F15-B9F3-CC2DA3E18F46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2A64C-B46A-4386-B128-BA85AE86C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125941" y="1786608"/>
            <a:ext cx="3272231" cy="2826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9021CF-22D6-4F6C-9560-2351CBFFE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6" y="4768246"/>
            <a:ext cx="3828589" cy="202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9CAE0-68D0-4A99-9EBC-31B802E0B301}"/>
              </a:ext>
            </a:extLst>
          </p:cNvPr>
          <p:cNvSpPr txBox="1"/>
          <p:nvPr/>
        </p:nvSpPr>
        <p:spPr>
          <a:xfrm>
            <a:off x="5388430" y="2057400"/>
            <a:ext cx="5796642" cy="46166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253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296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BurigangaSushreeMJ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আজকের পাঠের বিষয় ...  </vt:lpstr>
      <vt:lpstr>PowerPoint Presentation</vt:lpstr>
      <vt:lpstr>ইনপুট ডিভাইস </vt:lpstr>
      <vt:lpstr>PowerPoint Presentation</vt:lpstr>
      <vt:lpstr>কী বোর্ড</vt:lpstr>
      <vt:lpstr>মাউস </vt:lpstr>
      <vt:lpstr>PowerPoint Presentation</vt:lpstr>
      <vt:lpstr>মাইক্রোফোন </vt:lpstr>
      <vt:lpstr>দলীয় কাজ 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Saikat</dc:creator>
  <cp:lastModifiedBy>Md Saikat</cp:lastModifiedBy>
  <cp:revision>69</cp:revision>
  <dcterms:created xsi:type="dcterms:W3CDTF">2020-03-13T16:01:25Z</dcterms:created>
  <dcterms:modified xsi:type="dcterms:W3CDTF">2020-03-17T05:50:50Z</dcterms:modified>
</cp:coreProperties>
</file>