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3618" y="1543868"/>
            <a:ext cx="7620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39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89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762000" y="1676400"/>
            <a:ext cx="7924800" cy="3124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60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3472" y="658743"/>
            <a:ext cx="25908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দর্জির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দোকান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4" descr="pro_img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528455"/>
            <a:ext cx="3809999" cy="3309667"/>
          </a:xfrm>
          <a:prstGeom prst="rect">
            <a:avLst/>
          </a:prstGeom>
        </p:spPr>
      </p:pic>
      <p:pic>
        <p:nvPicPr>
          <p:cNvPr id="4" name="Content Placeholder 5" descr="sewing-454x29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599" y="2100532"/>
            <a:ext cx="4952999" cy="452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6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52850" y="5791200"/>
            <a:ext cx="135255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70" y="152400"/>
            <a:ext cx="871783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6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5741" y="6073914"/>
            <a:ext cx="1905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59977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6117336"/>
            <a:ext cx="743712" cy="81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2" y="152400"/>
            <a:ext cx="8977858" cy="5257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6600" y="5638800"/>
            <a:ext cx="2292871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মুদি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দোকান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9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609600"/>
            <a:ext cx="4800600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অর্থায়নের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শ্রেণীবিভাগ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0" y="2715491"/>
            <a:ext cx="18669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৬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78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143000"/>
            <a:ext cx="5562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অর্থায়ন</a:t>
            </a:r>
            <a:endParaRPr lang="en-US" sz="4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অর্থায়ন</a:t>
            </a:r>
            <a:endParaRPr lang="en-US" sz="4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অর্থায়ন</a:t>
            </a:r>
            <a:endParaRPr lang="en-US" sz="4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অব্যবসায়ী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অর্থায়ন</a:t>
            </a:r>
            <a:endParaRPr lang="en-US" sz="4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অর্থায়ন</a:t>
            </a:r>
            <a:endParaRPr lang="en-US" sz="4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endParaRPr lang="en-US" sz="4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64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00068"/>
            <a:ext cx="2514600" cy="92333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905000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অর্থায়ন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অর্থায়ন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7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304800"/>
            <a:ext cx="16764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618" y="1524000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আমদানি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রপ্তানি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অর্থায়ন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এতিম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অর্থায়ন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সেতু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অর্থায়ন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অর্থায়ন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মুদি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দোকানের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অর্থায়ন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52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57200"/>
            <a:ext cx="266700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3100" y="2425849"/>
            <a:ext cx="518160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28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24200" y="678596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পরিচি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2514600"/>
            <a:ext cx="49530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খন্দকার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কুদ্দুছ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রায়হান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কালশী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উচ্চ বিদ্যালয়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,11/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ই,পল্লবী,মিরপুর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ঢাকা-1216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মোবাইলঃ01914612632।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14600"/>
            <a:ext cx="2286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3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7018" y="1600200"/>
            <a:ext cx="6629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5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609600"/>
            <a:ext cx="2286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514600"/>
            <a:ext cx="48768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বিষয়ঃফিন্যান্স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ব্যাংকিং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শ্রেণীঃনবম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অধ্যায়ঃপ্রথম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সময়ঃ৫০মিনিট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64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304800"/>
            <a:ext cx="21336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600200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১।অর্থায়ন কী তা বলতে পারবে 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২।অর্থায়নের শ্রেণীবিভাগ করতে পারবে 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৩।অর্থায়নের গুরুত্ব নিরুপন করতে পারবে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60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emical_Industry_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81000"/>
            <a:ext cx="6691544" cy="619134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 rot="16200000">
            <a:off x="-1524000" y="2828973"/>
            <a:ext cx="52578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এসো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ছবি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দেখি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0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04800"/>
            <a:ext cx="3886201" cy="5791200"/>
          </a:xfrm>
          <a:prstGeom prst="rect">
            <a:avLst/>
          </a:prstGeom>
        </p:spPr>
      </p:pic>
      <p:pic>
        <p:nvPicPr>
          <p:cNvPr id="3" name="Picture 2" descr="bdt-2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9418" y="381000"/>
            <a:ext cx="4389782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54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812630"/>
            <a:ext cx="3657600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930098"/>
            <a:ext cx="57150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অর্থায়ন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ব্যাবসায়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অর্থায়ন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640193"/>
            <a:ext cx="2819400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dirty="0" err="1" smtClean="0"/>
              <a:t>অর্থায়ন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/>
              <a:t> 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629525"/>
            <a:ext cx="7772400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অর্থায়ন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ব্যাবহার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3386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828800" y="1939636"/>
            <a:ext cx="6019800" cy="2971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উপস্থাপনা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1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176</Words>
  <Application>Microsoft Office PowerPoint</Application>
  <PresentationFormat>On-screen Show (4:3)</PresentationFormat>
  <Paragraphs>45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Envy</dc:creator>
  <cp:lastModifiedBy>Rayhan</cp:lastModifiedBy>
  <cp:revision>55</cp:revision>
  <dcterms:created xsi:type="dcterms:W3CDTF">2006-08-16T00:00:00Z</dcterms:created>
  <dcterms:modified xsi:type="dcterms:W3CDTF">2020-03-17T11:44:32Z</dcterms:modified>
</cp:coreProperties>
</file>