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8" r:id="rId5"/>
    <p:sldId id="282" r:id="rId6"/>
    <p:sldId id="287" r:id="rId7"/>
    <p:sldId id="283" r:id="rId8"/>
    <p:sldId id="284" r:id="rId9"/>
    <p:sldId id="285" r:id="rId10"/>
    <p:sldId id="286" r:id="rId11"/>
    <p:sldId id="289" r:id="rId12"/>
    <p:sldId id="290" r:id="rId13"/>
    <p:sldId id="291" r:id="rId14"/>
    <p:sldId id="292" r:id="rId15"/>
    <p:sldId id="294" r:id="rId16"/>
    <p:sldId id="293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380C2-D475-40B4-946F-D15968DC1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4E032-24FF-4F8F-A8D2-7CDD0AA35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5212-A020-4AA5-A887-9FECBAB48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1C1-86EE-4D1A-B8CB-82C768FC66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9E970-7C4B-4AD1-A650-6A86D141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B2606-ACA7-45DD-B344-7E51A6CC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BFD9-0AD1-41D9-94A0-ED34E609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33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04C6-66ED-4968-9C38-20622A76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7C5C5-F460-46BB-ACEC-98AFB317B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B015D-C865-4BB5-BEE2-A001AE02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1C1-86EE-4D1A-B8CB-82C768FC66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18CB0-F681-4DB9-812B-CBAF2FA5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8A54-A0DE-43E5-B952-90859533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BFD9-0AD1-41D9-94A0-ED34E609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9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059A7-F67A-4D79-BCED-BE9B81579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99EDD-AC71-4FD3-99BE-77AF93EBA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D7B4B-3063-40FD-BF95-5A109018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1C1-86EE-4D1A-B8CB-82C768FC66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80B28-FDB3-4A2D-92A5-1A87902D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73BAA-7B1A-47C1-B905-1C672E93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BFD9-0AD1-41D9-94A0-ED34E609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6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EDFC-E061-4696-9195-E0F81FEC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65584-0F66-41C9-A688-AF8859E19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F2AF8-46AC-455A-9F34-87CF3D88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1C1-86EE-4D1A-B8CB-82C768FC66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AD3FC-2D74-47AE-A9EA-8E4A81440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6BCBA-E87F-4A99-9339-E8225ACF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BFD9-0AD1-41D9-94A0-ED34E609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1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4F12-BC39-4343-BE45-F1D9DE40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8436-6BD6-4C90-827D-DC7FAA459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E3BAC-5A49-44DE-9147-5EC86041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1C1-86EE-4D1A-B8CB-82C768FC66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7CF0F-480A-4F02-A9FD-6515A401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F168B-4534-4F0F-9996-2D66DAED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BFD9-0AD1-41D9-94A0-ED34E609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65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1CC2-F2E7-427D-BBB1-3DF31472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6890B-D94B-4B15-A420-82CDE990A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B2E39-C0BB-4397-AAB1-62AF79746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06793-6C85-415C-92F5-64D1A199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1C1-86EE-4D1A-B8CB-82C768FC66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3E5FB-8EDE-4BF1-B3CC-45855122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E483E-6683-482D-8AF3-FFC9380B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BFD9-0AD1-41D9-94A0-ED34E609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4C29-6E12-4378-9D83-5FECFBB3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16F26-01D5-410E-B289-DF820FF82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6A869-0A7E-4414-B65E-4661384FB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2461B-03CA-481F-9F2C-F4AEC1B4E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07E3B-CD4C-4460-948E-C5A94FF05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C60ABD-5DBD-4812-B20A-B77BB6F88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1C1-86EE-4D1A-B8CB-82C768FC66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18B14-12F8-415E-8D82-1DD59F46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FA5B1-C3D1-4CF1-AA7C-521FC227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BFD9-0AD1-41D9-94A0-ED34E609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39C4-8E3F-4FF1-87F3-6E510659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67FDF-3A0A-4085-8CEE-94ECA3E8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1C1-86EE-4D1A-B8CB-82C768FC66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ADBFB-67D5-4747-AE7D-6B573893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88EEE-66BF-43E7-973D-44D557FB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BFD9-0AD1-41D9-94A0-ED34E609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3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C5F33-7BD8-4F0D-892F-44B22D67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1C1-86EE-4D1A-B8CB-82C768FC66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45598-00E2-43F7-91D6-48BEABD6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DA501-DAAF-4A7F-B9B4-F831FFE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BFD9-0AD1-41D9-94A0-ED34E609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5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61E7-93F7-42AD-94FC-4B076A1A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8E0AA-A850-493D-8A73-EB82E78DA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51C5B-838A-4B61-9CFF-FCC6D6E11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38673-F7A2-4018-BB42-837E204C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1C1-86EE-4D1A-B8CB-82C768FC66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88040-6065-4DD3-B552-5A2F4D86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6FD1B-2DB3-4519-8025-8E36A1B1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BFD9-0AD1-41D9-94A0-ED34E609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8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2DDB-1BD6-4E83-9A14-095528D2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3A017-DFB4-44D8-B5E9-65BF27D69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AAD30-CD42-4DD2-A883-EA9928AF0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A76FD-51B4-4BC7-B5EA-E4AE8346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1C1-86EE-4D1A-B8CB-82C768FC66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84951-E7D1-4A62-91D7-27E58BEF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04FC3-89B0-49E4-BF0F-3CFE8325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BFD9-0AD1-41D9-94A0-ED34E609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8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925BF-5A3B-45DB-928F-80B31DB1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CA480-8518-47E8-AB65-766531108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0364C-2CA8-4EBB-B544-4C3BC227A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31C1-86EE-4D1A-B8CB-82C768FC669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CC7E0-FFAF-41F1-A57A-2104AAD06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A84CC-F4B3-4013-B7D1-DD20718CB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BFD9-0AD1-41D9-94A0-ED34E609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audio" Target="../media/audio1.wav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9618F2-2DD3-4D6D-8002-EE165833278A}"/>
              </a:ext>
            </a:extLst>
          </p:cNvPr>
          <p:cNvSpPr/>
          <p:nvPr/>
        </p:nvSpPr>
        <p:spPr>
          <a:xfrm>
            <a:off x="3433351" y="890006"/>
            <a:ext cx="5325298" cy="29176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6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86FC53-6C95-4800-AE78-D2D07356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53" y="1708942"/>
            <a:ext cx="4654864" cy="2564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BB553-4BFB-42D5-918B-CA5300EDC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833" y="1708942"/>
            <a:ext cx="4918191" cy="2564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D12CE-D860-4D71-BB18-2E370B692DF4}"/>
              </a:ext>
            </a:extLst>
          </p:cNvPr>
          <p:cNvSpPr txBox="1"/>
          <p:nvPr/>
        </p:nvSpPr>
        <p:spPr>
          <a:xfrm>
            <a:off x="5458266" y="182879"/>
            <a:ext cx="1716258" cy="110799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খড়া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BAAED-A127-4BA5-A625-65CF3888B930}"/>
              </a:ext>
            </a:extLst>
          </p:cNvPr>
          <p:cNvSpPr txBox="1"/>
          <p:nvPr/>
        </p:nvSpPr>
        <p:spPr>
          <a:xfrm>
            <a:off x="2560320" y="5149058"/>
            <a:ext cx="5950634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পানি শুকিয়ে মাটি ফেটে চৌচির।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6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1895B-6120-4DC2-AF08-6B8D03A23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8" y="1900940"/>
            <a:ext cx="4885594" cy="25367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118DE3-63E5-42A3-9634-7E08D37BA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17" y="1841549"/>
            <a:ext cx="4180228" cy="2596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9E93C-D29B-4E5B-A8FC-3D353E515C6B}"/>
              </a:ext>
            </a:extLst>
          </p:cNvPr>
          <p:cNvSpPr txBox="1"/>
          <p:nvPr/>
        </p:nvSpPr>
        <p:spPr>
          <a:xfrm>
            <a:off x="3962402" y="288701"/>
            <a:ext cx="4309401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বজ্রপাত ও ঘূর্ণিঝড়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6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F2CD6-78AD-4E84-92F6-12B9087FB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300" y="2292080"/>
            <a:ext cx="5145200" cy="2881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11252-D368-469E-BE2D-6CDA37CA65D5}"/>
              </a:ext>
            </a:extLst>
          </p:cNvPr>
          <p:cNvSpPr txBox="1"/>
          <p:nvPr/>
        </p:nvSpPr>
        <p:spPr>
          <a:xfrm>
            <a:off x="4811151" y="407963"/>
            <a:ext cx="1969477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টর্ণেডো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E14F5-46DA-4B81-B76C-9C1425C2C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73" y="2240675"/>
            <a:ext cx="4319809" cy="2991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688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F2BEEF-0BA5-481E-A17E-034B0F8365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95" y="562707"/>
            <a:ext cx="6480610" cy="42736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AFEFFF-65BE-4EE3-B4CD-9E779A839834}"/>
              </a:ext>
            </a:extLst>
          </p:cNvPr>
          <p:cNvSpPr/>
          <p:nvPr/>
        </p:nvSpPr>
        <p:spPr>
          <a:xfrm>
            <a:off x="3048000" y="5483275"/>
            <a:ext cx="6096000" cy="10772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কারণে এই দুর্যোগগুলোর প্রবণতাও বেড়ে যাচ্ছে ওসম্পদের ক্ষতি করছে।</a:t>
            </a:r>
          </a:p>
        </p:txBody>
      </p:sp>
    </p:spTree>
    <p:extLst>
      <p:ext uri="{BB962C8B-B14F-4D97-AF65-F5344CB8AC3E}">
        <p14:creationId xmlns:p14="http://schemas.microsoft.com/office/powerpoint/2010/main" val="346216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3B1D6465-3229-4D96-AD5B-90929A71CC3D}"/>
              </a:ext>
            </a:extLst>
          </p:cNvPr>
          <p:cNvSpPr/>
          <p:nvPr/>
        </p:nvSpPr>
        <p:spPr>
          <a:xfrm>
            <a:off x="3263705" y="1392702"/>
            <a:ext cx="4951827" cy="3742006"/>
          </a:xfrm>
          <a:prstGeom prst="verticalScroll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মোকাবেলায় করণীয়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0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F757E9-29B2-4E88-A19B-5E11F6D4C4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789" y="1200179"/>
            <a:ext cx="3622912" cy="28947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0508D1-3660-482B-8623-B163E162AD32}"/>
              </a:ext>
            </a:extLst>
          </p:cNvPr>
          <p:cNvSpPr txBox="1"/>
          <p:nvPr/>
        </p:nvSpPr>
        <p:spPr>
          <a:xfrm>
            <a:off x="2363372" y="4949934"/>
            <a:ext cx="797638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দামী জিনিস পত্র প্যাকেট করে মাটিতে পুঁতে রাখা।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AC1DB-680E-4DFD-9872-05FE81707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32" y="1200179"/>
            <a:ext cx="5121403" cy="28947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943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4E2D68-BBFC-4DB3-BF34-4C5BD46756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42" y="579308"/>
            <a:ext cx="6901270" cy="4291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6161E-C298-486C-BA9C-66514DA8378B}"/>
              </a:ext>
            </a:extLst>
          </p:cNvPr>
          <p:cNvSpPr txBox="1"/>
          <p:nvPr/>
        </p:nvSpPr>
        <p:spPr>
          <a:xfrm>
            <a:off x="2150012" y="5458265"/>
            <a:ext cx="8173329" cy="707886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এমন কাজ না করা যা প্রাকৃতিক ভারসাম্য নষ্ট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413345-C5CD-4994-B6A0-3E9D196050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337" y="827216"/>
            <a:ext cx="6587326" cy="3594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5E6F7-51F2-4983-A760-B94BDB70957B}"/>
              </a:ext>
            </a:extLst>
          </p:cNvPr>
          <p:cNvSpPr txBox="1"/>
          <p:nvPr/>
        </p:nvSpPr>
        <p:spPr>
          <a:xfrm>
            <a:off x="1924929" y="4994030"/>
            <a:ext cx="8342141" cy="707886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আশ্রয় কেন্দ্রে দুর্যোগের পুর্বে আশ্রয় নিতে হবে।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6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45A51-D810-4CC2-940F-24B69CBC24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346" y="1070833"/>
            <a:ext cx="6885308" cy="3740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AB1CFF-F9DE-4ACC-83ED-CD479472ABCE}"/>
              </a:ext>
            </a:extLst>
          </p:cNvPr>
          <p:cNvSpPr/>
          <p:nvPr/>
        </p:nvSpPr>
        <p:spPr>
          <a:xfrm>
            <a:off x="4140591" y="5433224"/>
            <a:ext cx="4259499" cy="707886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মোকাবেলায় প্রস্তুতি</a:t>
            </a:r>
          </a:p>
        </p:txBody>
      </p:sp>
    </p:spTree>
    <p:extLst>
      <p:ext uri="{BB962C8B-B14F-4D97-AF65-F5344CB8AC3E}">
        <p14:creationId xmlns:p14="http://schemas.microsoft.com/office/powerpoint/2010/main" val="293003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73F6C-B959-425C-8031-CC35329E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143" y="706169"/>
            <a:ext cx="5549557" cy="3176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4D5B81-D25A-4574-96C8-0F6E2766F2FD}"/>
              </a:ext>
            </a:extLst>
          </p:cNvPr>
          <p:cNvSpPr/>
          <p:nvPr/>
        </p:nvSpPr>
        <p:spPr>
          <a:xfrm>
            <a:off x="2794781" y="4878364"/>
            <a:ext cx="6096000" cy="10772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পূর্বাভাস মাইকযোগে প্রচার করে মানুষকে সতর্ক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87954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2132AD-2968-4750-A1D3-846F29E50646}"/>
              </a:ext>
            </a:extLst>
          </p:cNvPr>
          <p:cNvSpPr txBox="1"/>
          <p:nvPr/>
        </p:nvSpPr>
        <p:spPr>
          <a:xfrm>
            <a:off x="3892062" y="304800"/>
            <a:ext cx="5087815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7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CE136-9E53-48AB-BA88-9656BF0C740B}"/>
              </a:ext>
            </a:extLst>
          </p:cNvPr>
          <p:cNvSpPr txBox="1"/>
          <p:nvPr/>
        </p:nvSpPr>
        <p:spPr>
          <a:xfrm>
            <a:off x="450167" y="2426010"/>
            <a:ext cx="6077242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4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মাহবুবা নাসরিন </a:t>
            </a:r>
          </a:p>
          <a:p>
            <a:pPr algn="l"/>
            <a:r>
              <a:rPr lang="bn-BD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l"/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 মাহমুদপুর সরকারি</a:t>
            </a:r>
            <a:r>
              <a:rPr lang="bn-BD" sz="6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BD" sz="6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বিদ্যালয়,সদর হবিগঞ্জ।</a:t>
            </a:r>
            <a:endParaRPr lang="en-US" sz="4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56E0-9FF8-4BB4-8262-F72F8974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1471" y="2037357"/>
            <a:ext cx="3434062" cy="3390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794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CCBD7-ABC2-4110-AD0E-1F949C8FD9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495" y="1955409"/>
            <a:ext cx="3634154" cy="2725616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FB757A-5682-42A5-BED3-480468836F74}"/>
              </a:ext>
            </a:extLst>
          </p:cNvPr>
          <p:cNvSpPr txBox="1"/>
          <p:nvPr/>
        </p:nvSpPr>
        <p:spPr>
          <a:xfrm>
            <a:off x="3575539" y="661181"/>
            <a:ext cx="458606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0EB9F-A131-4E57-8566-AE379FCD6C08}"/>
              </a:ext>
            </a:extLst>
          </p:cNvPr>
          <p:cNvSpPr/>
          <p:nvPr/>
        </p:nvSpPr>
        <p:spPr>
          <a:xfrm>
            <a:off x="3048000" y="5104677"/>
            <a:ext cx="60960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বাংলাদেশ ও বিশ্বপরিচয় বইয়ের 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৬২ নং পৃষ্টা খোলো।</a:t>
            </a:r>
          </a:p>
        </p:txBody>
      </p:sp>
    </p:spTree>
    <p:extLst>
      <p:ext uri="{BB962C8B-B14F-4D97-AF65-F5344CB8AC3E}">
        <p14:creationId xmlns:p14="http://schemas.microsoft.com/office/powerpoint/2010/main" val="178389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E8C659DA-B1D9-4090-8079-0B6959A25AF7}"/>
              </a:ext>
            </a:extLst>
          </p:cNvPr>
          <p:cNvSpPr/>
          <p:nvPr/>
        </p:nvSpPr>
        <p:spPr>
          <a:xfrm>
            <a:off x="2869809" y="506437"/>
            <a:ext cx="5824025" cy="1364566"/>
          </a:xfrm>
          <a:prstGeom prst="ribbon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9E3EA8B1-12C7-47C8-9C4B-5169C195B7CD}"/>
              </a:ext>
            </a:extLst>
          </p:cNvPr>
          <p:cNvSpPr/>
          <p:nvPr/>
        </p:nvSpPr>
        <p:spPr>
          <a:xfrm>
            <a:off x="126609" y="2518117"/>
            <a:ext cx="5514536" cy="3615397"/>
          </a:xfrm>
          <a:prstGeom prst="vertic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 দল-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৩ টি প্রাকৃতিক দুর্যোগের নাম লিখ।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দুর্যোগ মোকাবেলায় কী করবে?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D65F4C58-5AAB-4D5C-A171-CD84A24760EA}"/>
              </a:ext>
            </a:extLst>
          </p:cNvPr>
          <p:cNvSpPr/>
          <p:nvPr/>
        </p:nvSpPr>
        <p:spPr>
          <a:xfrm>
            <a:off x="6682155" y="2518117"/>
            <a:ext cx="4722055" cy="3615397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 দল-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কী কী মাধ্যমে দুর্যোগের পুর্বাভাস দেয়া যায়?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জলবায়ু পরিবর্তনের ফলে কী বেড়ে যাচ্ছে?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20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A4416-D474-4954-B3B0-B03D9883A579}"/>
              </a:ext>
            </a:extLst>
          </p:cNvPr>
          <p:cNvSpPr/>
          <p:nvPr/>
        </p:nvSpPr>
        <p:spPr>
          <a:xfrm>
            <a:off x="4081394" y="655879"/>
            <a:ext cx="2372765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6E7781-D955-4090-9A39-ED21143C981C}"/>
              </a:ext>
            </a:extLst>
          </p:cNvPr>
          <p:cNvSpPr/>
          <p:nvPr/>
        </p:nvSpPr>
        <p:spPr>
          <a:xfrm>
            <a:off x="1402079" y="2828835"/>
            <a:ext cx="8684455" cy="1200329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১।৫ টি প্রাকৃতিক দুর্যোগের নাম লিখ।</a:t>
            </a:r>
          </a:p>
          <a:p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২।এলাকায় দুর্যোগের পূর্বাভাস জানাতে কী কী ব্যবহার করব?</a:t>
            </a:r>
          </a:p>
        </p:txBody>
      </p:sp>
    </p:spTree>
    <p:extLst>
      <p:ext uri="{BB962C8B-B14F-4D97-AF65-F5344CB8AC3E}">
        <p14:creationId xmlns:p14="http://schemas.microsoft.com/office/powerpoint/2010/main" val="407168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id="{5F8F2DA0-D288-4D94-8949-55C0EA0E631A}"/>
              </a:ext>
            </a:extLst>
          </p:cNvPr>
          <p:cNvSpPr/>
          <p:nvPr/>
        </p:nvSpPr>
        <p:spPr>
          <a:xfrm>
            <a:off x="2883876" y="351692"/>
            <a:ext cx="5866228" cy="2247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AE308C-3E65-4400-B928-16DEB9B6D4AB}"/>
              </a:ext>
            </a:extLst>
          </p:cNvPr>
          <p:cNvSpPr/>
          <p:nvPr/>
        </p:nvSpPr>
        <p:spPr>
          <a:xfrm>
            <a:off x="2400885" y="3509890"/>
            <a:ext cx="7967003" cy="1323439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 মোকাবেলায় তুমি কিভাবে প্রস্তুতি নিবে তা নিজের ভাষায়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199597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219EC3-C9FD-4BC5-A7AB-C6BEC6C447A3}"/>
              </a:ext>
            </a:extLst>
          </p:cNvPr>
          <p:cNvSpPr/>
          <p:nvPr/>
        </p:nvSpPr>
        <p:spPr>
          <a:xfrm>
            <a:off x="4027837" y="2967334"/>
            <a:ext cx="4792606" cy="20407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2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65D209-C5F9-4794-A27E-5E0BB8C55955}"/>
              </a:ext>
            </a:extLst>
          </p:cNvPr>
          <p:cNvSpPr txBox="1"/>
          <p:nvPr/>
        </p:nvSpPr>
        <p:spPr>
          <a:xfrm>
            <a:off x="4121834" y="745588"/>
            <a:ext cx="4121834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30224-52D5-4B61-AB09-677867991EA0}"/>
              </a:ext>
            </a:extLst>
          </p:cNvPr>
          <p:cNvSpPr txBox="1"/>
          <p:nvPr/>
        </p:nvSpPr>
        <p:spPr>
          <a:xfrm>
            <a:off x="3938953" y="2827607"/>
            <a:ext cx="3840480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পরিচয়।</a:t>
            </a:r>
          </a:p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পাঠঃজলবায়ু ও দূর্যোগ।</a:t>
            </a:r>
          </a:p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১৭/০৩/২০২০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974E7-1810-498B-AC75-4E88D5889B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6" b="99868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39" y="2477671"/>
            <a:ext cx="2524188" cy="2761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E5C81E-8B5F-440A-836F-50F74AEB93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959" y="2315422"/>
            <a:ext cx="2530059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7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681B4-85FD-4188-B428-EE802B3D81E9}"/>
              </a:ext>
            </a:extLst>
          </p:cNvPr>
          <p:cNvSpPr/>
          <p:nvPr/>
        </p:nvSpPr>
        <p:spPr>
          <a:xfrm>
            <a:off x="1078523" y="2695749"/>
            <a:ext cx="6096000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১০.2.1।প্রধান প্রধান দুর্যোগ মোকাবেলা প্রস্তুতি ও পরবর্তী করণীয় সম্পর্কে বলতে পারবে।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21379D-6484-4B2B-B494-F75D37B00860}"/>
              </a:ext>
            </a:extLst>
          </p:cNvPr>
          <p:cNvSpPr/>
          <p:nvPr/>
        </p:nvSpPr>
        <p:spPr>
          <a:xfrm>
            <a:off x="1069120" y="4229072"/>
            <a:ext cx="5580160" cy="107721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১০.2.2।দুর্যোগ মোকাবেলার মনোভাব অর্জন করতে পারবে।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1A2EE8BF-771C-4ADD-A2AC-3893EF2CC78F}"/>
              </a:ext>
            </a:extLst>
          </p:cNvPr>
          <p:cNvSpPr/>
          <p:nvPr/>
        </p:nvSpPr>
        <p:spPr>
          <a:xfrm>
            <a:off x="4126523" y="281354"/>
            <a:ext cx="3807655" cy="1463040"/>
          </a:xfrm>
          <a:prstGeom prst="horizontalScroll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9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81612-9325-45CB-B105-2A7E4C515473}"/>
              </a:ext>
            </a:extLst>
          </p:cNvPr>
          <p:cNvSpPr txBox="1"/>
          <p:nvPr/>
        </p:nvSpPr>
        <p:spPr>
          <a:xfrm>
            <a:off x="3502856" y="610181"/>
            <a:ext cx="4642338" cy="1015663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চল কিছু ছবি 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D84FA-5B53-4F75-9358-B7D58FC00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967" y="2661392"/>
            <a:ext cx="2505075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93C5C-3D63-4CA3-B5DC-4119D8C00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07" y="2661392"/>
            <a:ext cx="2514600" cy="1819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6560C9-59DB-4C33-8DFD-2F46C5190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933" y="2732829"/>
            <a:ext cx="2714625" cy="1685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928673-DE8B-43ED-8F2D-17F54F823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32" y="505406"/>
            <a:ext cx="2476500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8A7690-5B44-4A05-B34A-BBD644731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458" y="4798327"/>
            <a:ext cx="2705100" cy="1685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E58ABA-98B1-4641-9489-BAA6607F9C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967" y="4884053"/>
            <a:ext cx="2771775" cy="1647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00F858-3111-4EB6-8704-6FB9FE5A9F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32" y="4845953"/>
            <a:ext cx="2876550" cy="1590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659F6C-6A36-4C77-A277-2A142F343A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822" y="610181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062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E40D8B83-C2D9-4930-88F0-E46E03BFF490}"/>
              </a:ext>
            </a:extLst>
          </p:cNvPr>
          <p:cNvSpPr/>
          <p:nvPr/>
        </p:nvSpPr>
        <p:spPr>
          <a:xfrm>
            <a:off x="3559126" y="731520"/>
            <a:ext cx="4726745" cy="2405575"/>
          </a:xfrm>
          <a:prstGeom prst="horizontalScroll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81595-F00F-4093-ACF3-140FD1E16FE8}"/>
              </a:ext>
            </a:extLst>
          </p:cNvPr>
          <p:cNvSpPr txBox="1"/>
          <p:nvPr/>
        </p:nvSpPr>
        <p:spPr>
          <a:xfrm>
            <a:off x="4239064" y="3615396"/>
            <a:ext cx="3713871" cy="83099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ও দুর্যোগ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CCA4E-FC23-44F8-BD3F-CFE9A466C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44" y="2889149"/>
            <a:ext cx="2523963" cy="2767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91886-5B7C-4B4F-8406-31C65458F6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649" y="2889149"/>
            <a:ext cx="2523963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4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4446D8-337A-4150-ACA8-D8C0E2461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38" y="1478434"/>
            <a:ext cx="4268761" cy="3177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8D6625-CC58-4D63-A5BC-BA57B5E55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991" y="1478434"/>
            <a:ext cx="5082462" cy="3177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634BB7-FCE0-4759-A33E-93C50D69AE74}"/>
              </a:ext>
            </a:extLst>
          </p:cNvPr>
          <p:cNvSpPr txBox="1"/>
          <p:nvPr/>
        </p:nvSpPr>
        <p:spPr>
          <a:xfrm>
            <a:off x="4879144" y="140677"/>
            <a:ext cx="2433711" cy="104100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95DAA-A7D7-454B-AF3A-E5F2468989CD}"/>
              </a:ext>
            </a:extLst>
          </p:cNvPr>
          <p:cNvSpPr txBox="1"/>
          <p:nvPr/>
        </p:nvSpPr>
        <p:spPr>
          <a:xfrm>
            <a:off x="3078918" y="5022166"/>
            <a:ext cx="533356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একটি প্রাকৃতিক দূর্যোগ।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2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5748E4-2E06-49B3-B716-484382846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762" y="1746491"/>
            <a:ext cx="4611227" cy="3067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255E54-E25D-4E30-B3BF-03EB48DE0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36" y="1746491"/>
            <a:ext cx="5365257" cy="2976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AE7B2B-5C6C-404E-BA88-00E91AF012D2}"/>
              </a:ext>
            </a:extLst>
          </p:cNvPr>
          <p:cNvSpPr txBox="1"/>
          <p:nvPr/>
        </p:nvSpPr>
        <p:spPr>
          <a:xfrm>
            <a:off x="5359792" y="450166"/>
            <a:ext cx="1463039" cy="1107996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AEC00-3336-4BA7-BAAA-CA8BB2B80BA0}"/>
              </a:ext>
            </a:extLst>
          </p:cNvPr>
          <p:cNvSpPr txBox="1"/>
          <p:nvPr/>
        </p:nvSpPr>
        <p:spPr>
          <a:xfrm>
            <a:off x="1350498" y="5190978"/>
            <a:ext cx="8229600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জলাবদ্ধ জন জীবন।বন্যা বাংলাদেশের একটি অন্যতম প্রাকৃতিক দুর্যোগ।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0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EFB86-EBF3-41CE-9064-6AFC1CB0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75" y="1986045"/>
            <a:ext cx="4490917" cy="3240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D11463-A1EF-4D46-964E-6DFFD2BCE4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482" y="1986045"/>
            <a:ext cx="4553657" cy="3240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971BFF-129E-4D01-A906-1B7F72CC292B}"/>
              </a:ext>
            </a:extLst>
          </p:cNvPr>
          <p:cNvSpPr txBox="1"/>
          <p:nvPr/>
        </p:nvSpPr>
        <p:spPr>
          <a:xfrm>
            <a:off x="5040509" y="393896"/>
            <a:ext cx="2897945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পাহাড়ী ধ্বস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4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249</Words>
  <Application>Microsoft Office PowerPoint</Application>
  <PresentationFormat>Widescreen</PresentationFormat>
  <Paragraphs>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2020-03-17T09:09:23Z</dcterms:created>
  <dcterms:modified xsi:type="dcterms:W3CDTF">2020-03-17T15:57:03Z</dcterms:modified>
</cp:coreProperties>
</file>