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253D-B4CC-4CC7-A110-96805FA2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97159-C56A-412E-B52C-9B6CEE56E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8798E-58B5-4703-8348-88DFB737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B9937-816A-41ED-A01A-04E3BCEF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0CFF-8B5A-40E1-8BD0-AC11F5F0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0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6AED-B5E9-4533-B7A8-92EEE3E0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C45FD-99E3-4760-BFDC-8EF56302B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354D-E784-4E57-8283-037BEA5F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72FA-3F18-4DA1-A722-9EA8366D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10D5-8AC9-41D1-BBED-64C19A37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FFDFF-FFC2-48FB-BA0F-C71BEC3CB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EE58F-3F42-4EBC-B49F-C5E172963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3B897-440A-4BE4-9264-66BEC813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9E561-C2FC-426E-B2C5-87E7F26C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984BE-BFAA-4581-9388-5E67A0E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2BEE-C2A0-4FDD-913D-CAC09B12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2545-93B5-4693-A3F6-9E5651058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FC2DB-E349-4309-B14C-F9442F3E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0DE52-531B-4AEA-878E-16AFE8CC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89409-B25D-491F-BB21-A21F1461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C111-3B62-4149-9B8D-BD1C4DD8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1A68-10C1-4F5C-9B72-E0B6F4D12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C3454-C460-4F2C-83EC-BE1F465E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73DE-0800-488E-92EF-BDBFC758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B862D-A9F7-4212-A8A9-551FCB52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5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0FD5-212A-4F83-A7B7-42D0822E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9CBB0-872D-48CC-9CC2-AA9C12A4F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CE9BC-5DE5-42DD-A885-54FEA763D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6E8EE-2637-4A1A-845C-4452E141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397B5-66DE-4A8F-84DC-AF6A12F8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557C9-F836-4EE0-A93E-BC301617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6C8E-5E40-441D-BA23-CC1F427C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FF66E-E3CE-4066-82B7-D73BDBBFD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6103-F26C-4AF6-8DAE-F4A548DDA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6BAD1-1FE2-4430-8EAC-C76CF8FEF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83569-34F3-4622-8270-25C5E15EC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7BEBB-CC78-4104-8648-9F4797B5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BC795-2EC2-40F6-B9D1-6EC9F23A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D7878-C2D1-4494-8C43-4E89DC69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052F-2652-4EA8-B80F-25B5E40E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BFB95-2409-494A-B2F8-A3B73F93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55874-B761-40BA-9B26-DD6E5BAA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459AE-7EED-431D-921D-2FBE9506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0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72CC5-58DC-4A5A-8B21-ABA4FFEC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1287B-B5F0-432B-9AAC-7CB9A6AB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6D14-2856-4E76-8E8E-A28E50F7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5C93-6563-4679-AE31-5CE00E1E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2BD49-34E7-42EA-A818-436F3BDA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0A70F-A6B7-4AA6-BE37-DF1632DA7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A693E-3306-43AF-A26F-60AB3060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DD9B9-0E0D-43AE-8C2B-A2FEC25F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19B18-7E32-4B42-BD36-23DD194F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9FB8-41FD-4A7C-AB5C-57F16B95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1E855-BFBA-4ECA-B2F1-036D0B57F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BC659-7C73-4A6C-8E71-4B5778FFF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8C918-7C02-4124-9542-B69104E3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1CC4B-5C01-4754-B4DE-15669155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95CBF-009B-44DA-A8A2-E0B184A1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2000">
              <a:schemeClr val="accent2">
                <a:lumMod val="40000"/>
                <a:lumOff val="60000"/>
              </a:schemeClr>
            </a:gs>
            <a:gs pos="66000">
              <a:schemeClr val="bg1"/>
            </a:gs>
            <a:gs pos="92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0BFD5-27D0-4159-BD45-56A39A59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80D89-3557-43C1-BDE8-CABB8186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FC601-19F0-4666-9C53-5971569F7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7CB2-A0D7-4A93-9B88-0319E8FF30EE}" type="datetimeFigureOut">
              <a:rPr lang="en-US" smtClean="0"/>
              <a:t>17-Mar-20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CDB7-0718-49C3-97CD-5AFFCA913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5360-AF81-4DC1-9D87-921B82C0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A6B2-B79C-453C-A219-7A68B19C8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9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31DCA-3082-423C-BB41-863F4248B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640080"/>
            <a:ext cx="11418932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7B466-AE30-4FB4-B754-AD11D8CF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3763234"/>
            <a:ext cx="2551840" cy="2588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716C8-8F80-4B8B-80AE-E9B5FE30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840" y="3671794"/>
            <a:ext cx="2331720" cy="258855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5BBD327D-1DC9-497E-877A-B0B13BDCE20F}"/>
              </a:ext>
            </a:extLst>
          </p:cNvPr>
          <p:cNvSpPr/>
          <p:nvPr/>
        </p:nvSpPr>
        <p:spPr>
          <a:xfrm>
            <a:off x="5288280" y="5074920"/>
            <a:ext cx="3215640" cy="1085088"/>
          </a:xfrm>
          <a:prstGeom prst="wedgeEllipseCallout">
            <a:avLst>
              <a:gd name="adj1" fmla="val 51078"/>
              <a:gd name="adj2" fmla="val -7916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I’m  fine. and you?</a:t>
            </a:r>
            <a:endParaRPr lang="en-US" sz="2400" b="1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9C45D31-5ACD-4291-90A9-7A8E9B931B33}"/>
              </a:ext>
            </a:extLst>
          </p:cNvPr>
          <p:cNvSpPr/>
          <p:nvPr/>
        </p:nvSpPr>
        <p:spPr>
          <a:xfrm>
            <a:off x="6263640" y="2331720"/>
            <a:ext cx="3749040" cy="1085088"/>
          </a:xfrm>
          <a:prstGeom prst="wedgeEllipseCallout">
            <a:avLst>
              <a:gd name="adj1" fmla="val 10655"/>
              <a:gd name="adj2" fmla="val 1399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Hello! I’m  </a:t>
            </a:r>
            <a:r>
              <a:rPr lang="en-US" sz="2400" b="1" dirty="0" err="1">
                <a:solidFill>
                  <a:schemeClr val="tx1"/>
                </a:solidFill>
              </a:rPr>
              <a:t>priyanka</a:t>
            </a:r>
            <a:endParaRPr lang="en-US" sz="2400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C04A69-4B4F-48D9-8608-EC5DDE2EB6AB}"/>
              </a:ext>
            </a:extLst>
          </p:cNvPr>
          <p:cNvSpPr/>
          <p:nvPr/>
        </p:nvSpPr>
        <p:spPr>
          <a:xfrm>
            <a:off x="2926080" y="2118360"/>
            <a:ext cx="3215640" cy="1085088"/>
          </a:xfrm>
          <a:prstGeom prst="wedgeEllipseCallout">
            <a:avLst>
              <a:gd name="adj1" fmla="val -33282"/>
              <a:gd name="adj2" fmla="val 15819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how are you? </a:t>
            </a:r>
            <a:endParaRPr lang="en-US" sz="24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19923D1-7D82-425F-B2D0-14088CB00207}"/>
              </a:ext>
            </a:extLst>
          </p:cNvPr>
          <p:cNvSpPr/>
          <p:nvPr/>
        </p:nvSpPr>
        <p:spPr>
          <a:xfrm>
            <a:off x="0" y="2270760"/>
            <a:ext cx="3337560" cy="1085088"/>
          </a:xfrm>
          <a:prstGeom prst="wedgeEllipseCallout">
            <a:avLst>
              <a:gd name="adj1" fmla="val 14035"/>
              <a:gd name="adj2" fmla="val 13431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I’m also fine.</a:t>
            </a:r>
            <a:endParaRPr lang="en-US" sz="2400" b="1" dirty="0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04CBE8C5-98AC-431F-AFC0-92B0E4027161}"/>
              </a:ext>
            </a:extLst>
          </p:cNvPr>
          <p:cNvSpPr/>
          <p:nvPr/>
        </p:nvSpPr>
        <p:spPr>
          <a:xfrm>
            <a:off x="3535680" y="563880"/>
            <a:ext cx="5257800" cy="1264920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Pair Work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2F7046B-21FB-4B95-AEE4-79F398CAD270}"/>
              </a:ext>
            </a:extLst>
          </p:cNvPr>
          <p:cNvSpPr/>
          <p:nvPr/>
        </p:nvSpPr>
        <p:spPr>
          <a:xfrm>
            <a:off x="3688080" y="3947160"/>
            <a:ext cx="3215640" cy="1085088"/>
          </a:xfrm>
          <a:prstGeom prst="wedgeEllipseCallout">
            <a:avLst>
              <a:gd name="adj1" fmla="val -64088"/>
              <a:gd name="adj2" fmla="val 4724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Hi! I’m Suma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4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B95990-16F2-4C95-92FF-5DCB663F6ED1}"/>
              </a:ext>
            </a:extLst>
          </p:cNvPr>
          <p:cNvSpPr/>
          <p:nvPr/>
        </p:nvSpPr>
        <p:spPr>
          <a:xfrm>
            <a:off x="3291840" y="-411480"/>
            <a:ext cx="4861560" cy="242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6DD9A-0851-49CE-95DE-D9EEFEF7B388}"/>
              </a:ext>
            </a:extLst>
          </p:cNvPr>
          <p:cNvSpPr/>
          <p:nvPr/>
        </p:nvSpPr>
        <p:spPr>
          <a:xfrm>
            <a:off x="1722120" y="1950720"/>
            <a:ext cx="8808720" cy="39471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b="1" dirty="0"/>
              <a:t>Practices  This Lesson Again And Again At Your Home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85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DC7AD7-9CAC-4459-B2AD-E3D2F8813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04" y="0"/>
            <a:ext cx="7635876" cy="63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9B122-7827-4308-8A5E-23A10CA47EC5}"/>
              </a:ext>
            </a:extLst>
          </p:cNvPr>
          <p:cNvSpPr/>
          <p:nvPr/>
        </p:nvSpPr>
        <p:spPr>
          <a:xfrm>
            <a:off x="0" y="213360"/>
            <a:ext cx="5715000" cy="135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THE TEACHER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3EA53-7058-4AAF-A293-263C99D62821}"/>
              </a:ext>
            </a:extLst>
          </p:cNvPr>
          <p:cNvSpPr/>
          <p:nvPr/>
        </p:nvSpPr>
        <p:spPr>
          <a:xfrm>
            <a:off x="192505" y="2422358"/>
            <a:ext cx="5502443" cy="283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 SIMTA RANI SUTRADHAR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ASSISTANT TEACHER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KALAMBARPUR  GPS 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</a:rPr>
              <a:t>JAGANNTHPUR  ,  SUNAMGONJ.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CF777-CB81-4973-A459-7BA143681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7" t="5799" r="23437" b="6740"/>
          <a:stretch/>
        </p:blipFill>
        <p:spPr>
          <a:xfrm>
            <a:off x="5575610" y="543476"/>
            <a:ext cx="6280289" cy="58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BDCF4-5DF1-4344-8F7C-1C631C26A184}"/>
              </a:ext>
            </a:extLst>
          </p:cNvPr>
          <p:cNvSpPr/>
          <p:nvPr/>
        </p:nvSpPr>
        <p:spPr>
          <a:xfrm>
            <a:off x="1356360" y="548640"/>
            <a:ext cx="510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 THE LESSON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993947-F313-4C3C-954C-8DD64F0E754D}"/>
              </a:ext>
            </a:extLst>
          </p:cNvPr>
          <p:cNvSpPr/>
          <p:nvPr/>
        </p:nvSpPr>
        <p:spPr>
          <a:xfrm>
            <a:off x="259080" y="2362200"/>
            <a:ext cx="6446520" cy="246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  ENGLISH FOR TODAY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CLASS: THREE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UNIT: 01 LESSON:1-3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LESSON TITLE: GREETINGS AND INTRODUCTION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TIME: 40 MINUTE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07B26-5DC5-4AB4-8633-68A6C50EF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60" y="653078"/>
            <a:ext cx="4337228" cy="5656282"/>
          </a:xfrm>
          <a:prstGeom prst="roundRect">
            <a:avLst>
              <a:gd name="adj" fmla="val 7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8A45B-7FA8-4268-843F-055FE95B714D}"/>
              </a:ext>
            </a:extLst>
          </p:cNvPr>
          <p:cNvSpPr/>
          <p:nvPr/>
        </p:nvSpPr>
        <p:spPr>
          <a:xfrm>
            <a:off x="3246120" y="502920"/>
            <a:ext cx="5775960" cy="1203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8600D-942F-4171-943E-DD409A03CEFE}"/>
              </a:ext>
            </a:extLst>
          </p:cNvPr>
          <p:cNvSpPr/>
          <p:nvPr/>
        </p:nvSpPr>
        <p:spPr>
          <a:xfrm>
            <a:off x="2423160" y="457200"/>
            <a:ext cx="7269480" cy="589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</a:rPr>
              <a:t>LISTENING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1.1.1  Recognize English sound differences in the context of word.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3.1.1 Understand simple question about  student, family, and friend </a:t>
            </a:r>
            <a:r>
              <a:rPr lang="en-US" sz="2000" b="1" dirty="0">
                <a:solidFill>
                  <a:srgbClr val="002060"/>
                </a:solidFill>
              </a:rPr>
              <a:t>. </a:t>
            </a:r>
          </a:p>
          <a:p>
            <a:pPr algn="ctr"/>
            <a:endParaRPr lang="en-US" sz="4000" b="1" u="sng" dirty="0">
              <a:solidFill>
                <a:srgbClr val="002060"/>
              </a:solidFill>
            </a:endParaRPr>
          </a:p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SPEAKING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2.1.1 Exchange greetings and farewells.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</a:rPr>
              <a:t>3.1.2 ask and answer yes/no question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E3FC6C-C696-45C8-9606-F350CBC56CF8}"/>
              </a:ext>
            </a:extLst>
          </p:cNvPr>
          <p:cNvGrpSpPr/>
          <p:nvPr/>
        </p:nvGrpSpPr>
        <p:grpSpPr>
          <a:xfrm>
            <a:off x="274320" y="335280"/>
            <a:ext cx="1584960" cy="1691640"/>
            <a:chOff x="426720" y="335280"/>
            <a:chExt cx="1584960" cy="1691640"/>
          </a:xfrm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E949A1FA-009C-418D-ACDD-06DD490173E6}"/>
                </a:ext>
              </a:extLst>
            </p:cNvPr>
            <p:cNvSpPr/>
            <p:nvPr/>
          </p:nvSpPr>
          <p:spPr>
            <a:xfrm>
              <a:off x="426720" y="335280"/>
              <a:ext cx="914400" cy="914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6D7CF91-E4E5-44F0-8B33-B44BF271B9F9}"/>
                </a:ext>
              </a:extLst>
            </p:cNvPr>
            <p:cNvSpPr/>
            <p:nvPr/>
          </p:nvSpPr>
          <p:spPr>
            <a:xfrm>
              <a:off x="594360" y="563880"/>
              <a:ext cx="914400" cy="914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1134CE-04A4-4088-AE58-E2EFF6709B86}"/>
                </a:ext>
              </a:extLst>
            </p:cNvPr>
            <p:cNvGrpSpPr/>
            <p:nvPr/>
          </p:nvGrpSpPr>
          <p:grpSpPr>
            <a:xfrm>
              <a:off x="792480" y="807720"/>
              <a:ext cx="1219200" cy="1219200"/>
              <a:chOff x="792480" y="685800"/>
              <a:chExt cx="1219200" cy="1219200"/>
            </a:xfrm>
          </p:grpSpPr>
          <p:sp>
            <p:nvSpPr>
              <p:cNvPr id="6" name="Star: 5 Points 5">
                <a:extLst>
                  <a:ext uri="{FF2B5EF4-FFF2-40B4-BE49-F238E27FC236}">
                    <a16:creationId xmlns:a16="http://schemas.microsoft.com/office/drawing/2014/main" id="{AEC72286-2BF8-40C6-A20B-5D488178ABB0}"/>
                  </a:ext>
                </a:extLst>
              </p:cNvPr>
              <p:cNvSpPr/>
              <p:nvPr/>
            </p:nvSpPr>
            <p:spPr>
              <a:xfrm>
                <a:off x="792480" y="6858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Star: 5 Points 6">
                <a:extLst>
                  <a:ext uri="{FF2B5EF4-FFF2-40B4-BE49-F238E27FC236}">
                    <a16:creationId xmlns:a16="http://schemas.microsoft.com/office/drawing/2014/main" id="{0F72ABC3-C9EB-4DF7-BF98-2F7E2E2153B6}"/>
                  </a:ext>
                </a:extLst>
              </p:cNvPr>
              <p:cNvSpPr/>
              <p:nvPr/>
            </p:nvSpPr>
            <p:spPr>
              <a:xfrm>
                <a:off x="944880" y="8382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Star: 5 Points 7">
                <a:extLst>
                  <a:ext uri="{FF2B5EF4-FFF2-40B4-BE49-F238E27FC236}">
                    <a16:creationId xmlns:a16="http://schemas.microsoft.com/office/drawing/2014/main" id="{0741BE6A-3EDF-4D03-BFF4-67FD037824CF}"/>
                  </a:ext>
                </a:extLst>
              </p:cNvPr>
              <p:cNvSpPr/>
              <p:nvPr/>
            </p:nvSpPr>
            <p:spPr>
              <a:xfrm>
                <a:off x="1097280" y="9906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38C364-8030-4F60-9DA0-70C2CF16A7BB}"/>
              </a:ext>
            </a:extLst>
          </p:cNvPr>
          <p:cNvGrpSpPr/>
          <p:nvPr/>
        </p:nvGrpSpPr>
        <p:grpSpPr>
          <a:xfrm>
            <a:off x="289560" y="4785360"/>
            <a:ext cx="1584960" cy="1691640"/>
            <a:chOff x="426720" y="335280"/>
            <a:chExt cx="1584960" cy="1691640"/>
          </a:xfrm>
        </p:grpSpPr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811BE33E-5275-4A2E-A842-294D0D8E0A50}"/>
                </a:ext>
              </a:extLst>
            </p:cNvPr>
            <p:cNvSpPr/>
            <p:nvPr/>
          </p:nvSpPr>
          <p:spPr>
            <a:xfrm>
              <a:off x="426720" y="335280"/>
              <a:ext cx="914400" cy="914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4272696-1F84-416E-A3E4-1982F22BA0AB}"/>
                </a:ext>
              </a:extLst>
            </p:cNvPr>
            <p:cNvSpPr/>
            <p:nvPr/>
          </p:nvSpPr>
          <p:spPr>
            <a:xfrm>
              <a:off x="594360" y="563880"/>
              <a:ext cx="914400" cy="914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1866F2-36E9-4B4A-98DB-C61298054AA5}"/>
                </a:ext>
              </a:extLst>
            </p:cNvPr>
            <p:cNvGrpSpPr/>
            <p:nvPr/>
          </p:nvGrpSpPr>
          <p:grpSpPr>
            <a:xfrm>
              <a:off x="792480" y="807720"/>
              <a:ext cx="1219200" cy="1219200"/>
              <a:chOff x="792480" y="685800"/>
              <a:chExt cx="1219200" cy="1219200"/>
            </a:xfrm>
          </p:grpSpPr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DFA2B9FF-E28C-4388-94EC-05C3CD2065B8}"/>
                  </a:ext>
                </a:extLst>
              </p:cNvPr>
              <p:cNvSpPr/>
              <p:nvPr/>
            </p:nvSpPr>
            <p:spPr>
              <a:xfrm>
                <a:off x="792480" y="6858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Star: 5 Points 21">
                <a:extLst>
                  <a:ext uri="{FF2B5EF4-FFF2-40B4-BE49-F238E27FC236}">
                    <a16:creationId xmlns:a16="http://schemas.microsoft.com/office/drawing/2014/main" id="{1248F951-B324-4AF9-AAFD-C6171E71F202}"/>
                  </a:ext>
                </a:extLst>
              </p:cNvPr>
              <p:cNvSpPr/>
              <p:nvPr/>
            </p:nvSpPr>
            <p:spPr>
              <a:xfrm>
                <a:off x="944880" y="8382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9CCCFC51-DCF1-4063-82B9-813ECD576F7D}"/>
                  </a:ext>
                </a:extLst>
              </p:cNvPr>
              <p:cNvSpPr/>
              <p:nvPr/>
            </p:nvSpPr>
            <p:spPr>
              <a:xfrm>
                <a:off x="1097280" y="9906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830CCF-9CC0-435A-96B3-C652A796AAEA}"/>
              </a:ext>
            </a:extLst>
          </p:cNvPr>
          <p:cNvGrpSpPr/>
          <p:nvPr/>
        </p:nvGrpSpPr>
        <p:grpSpPr>
          <a:xfrm>
            <a:off x="10302240" y="4922520"/>
            <a:ext cx="1584960" cy="1691640"/>
            <a:chOff x="426720" y="335280"/>
            <a:chExt cx="1584960" cy="1691640"/>
          </a:xfrm>
        </p:grpSpPr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0266F5B6-F155-4AB0-B129-EA46BEE7906A}"/>
                </a:ext>
              </a:extLst>
            </p:cNvPr>
            <p:cNvSpPr/>
            <p:nvPr/>
          </p:nvSpPr>
          <p:spPr>
            <a:xfrm>
              <a:off x="426720" y="335280"/>
              <a:ext cx="914400" cy="914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499BD87A-81CF-43AF-A0EC-A77CEC1ACB40}"/>
                </a:ext>
              </a:extLst>
            </p:cNvPr>
            <p:cNvSpPr/>
            <p:nvPr/>
          </p:nvSpPr>
          <p:spPr>
            <a:xfrm>
              <a:off x="594360" y="563880"/>
              <a:ext cx="914400" cy="914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0182393-BCF2-4087-BE30-6D0C55AD7E30}"/>
                </a:ext>
              </a:extLst>
            </p:cNvPr>
            <p:cNvGrpSpPr/>
            <p:nvPr/>
          </p:nvGrpSpPr>
          <p:grpSpPr>
            <a:xfrm>
              <a:off x="792480" y="807720"/>
              <a:ext cx="1219200" cy="1219200"/>
              <a:chOff x="792480" y="685800"/>
              <a:chExt cx="1219200" cy="1219200"/>
            </a:xfrm>
          </p:grpSpPr>
          <p:sp>
            <p:nvSpPr>
              <p:cNvPr id="28" name="Star: 5 Points 27">
                <a:extLst>
                  <a:ext uri="{FF2B5EF4-FFF2-40B4-BE49-F238E27FC236}">
                    <a16:creationId xmlns:a16="http://schemas.microsoft.com/office/drawing/2014/main" id="{2E97465D-D8AE-4962-8499-1B6555C4BE49}"/>
                  </a:ext>
                </a:extLst>
              </p:cNvPr>
              <p:cNvSpPr/>
              <p:nvPr/>
            </p:nvSpPr>
            <p:spPr>
              <a:xfrm>
                <a:off x="792480" y="6858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Star: 5 Points 28">
                <a:extLst>
                  <a:ext uri="{FF2B5EF4-FFF2-40B4-BE49-F238E27FC236}">
                    <a16:creationId xmlns:a16="http://schemas.microsoft.com/office/drawing/2014/main" id="{3426E1F7-73F8-4308-AF5B-8FC658902C42}"/>
                  </a:ext>
                </a:extLst>
              </p:cNvPr>
              <p:cNvSpPr/>
              <p:nvPr/>
            </p:nvSpPr>
            <p:spPr>
              <a:xfrm>
                <a:off x="944880" y="8382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Star: 5 Points 29">
                <a:extLst>
                  <a:ext uri="{FF2B5EF4-FFF2-40B4-BE49-F238E27FC236}">
                    <a16:creationId xmlns:a16="http://schemas.microsoft.com/office/drawing/2014/main" id="{0C8394E5-3092-4A6B-9FFD-FD9BC4A24EAF}"/>
                  </a:ext>
                </a:extLst>
              </p:cNvPr>
              <p:cNvSpPr/>
              <p:nvPr/>
            </p:nvSpPr>
            <p:spPr>
              <a:xfrm>
                <a:off x="1097280" y="990600"/>
                <a:ext cx="914400" cy="9144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20002B-DAA7-4D0F-8FA0-226EBD19A195}"/>
              </a:ext>
            </a:extLst>
          </p:cNvPr>
          <p:cNvGrpSpPr/>
          <p:nvPr/>
        </p:nvGrpSpPr>
        <p:grpSpPr>
          <a:xfrm>
            <a:off x="10302240" y="350520"/>
            <a:ext cx="1280160" cy="1173480"/>
            <a:chOff x="10302240" y="350520"/>
            <a:chExt cx="1280160" cy="1173480"/>
          </a:xfrm>
        </p:grpSpPr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2739B31-7F25-4D50-8F6B-D14914C4BCC5}"/>
                </a:ext>
              </a:extLst>
            </p:cNvPr>
            <p:cNvSpPr/>
            <p:nvPr/>
          </p:nvSpPr>
          <p:spPr>
            <a:xfrm>
              <a:off x="10302240" y="350520"/>
              <a:ext cx="960120" cy="88011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EF4EA9C5-4032-41B3-806E-AC9688EDF4D0}"/>
                </a:ext>
              </a:extLst>
            </p:cNvPr>
            <p:cNvSpPr/>
            <p:nvPr/>
          </p:nvSpPr>
          <p:spPr>
            <a:xfrm>
              <a:off x="10462260" y="497205"/>
              <a:ext cx="960120" cy="88011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3258ACDD-2F46-4449-85BB-183B2D124985}"/>
                </a:ext>
              </a:extLst>
            </p:cNvPr>
            <p:cNvSpPr/>
            <p:nvPr/>
          </p:nvSpPr>
          <p:spPr>
            <a:xfrm>
              <a:off x="10622280" y="643890"/>
              <a:ext cx="960120" cy="88011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8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936ACBF7-7F2F-477E-93B6-255DCB2AB5AD}"/>
              </a:ext>
            </a:extLst>
          </p:cNvPr>
          <p:cNvSpPr/>
          <p:nvPr/>
        </p:nvSpPr>
        <p:spPr>
          <a:xfrm>
            <a:off x="792480" y="0"/>
            <a:ext cx="10622280" cy="4114800"/>
          </a:xfrm>
          <a:prstGeom prst="irregularSeal2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Creating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Safe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Environment play 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game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song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2C67CD-7A96-407E-A8A8-35BDF1A4D529}"/>
              </a:ext>
            </a:extLst>
          </p:cNvPr>
          <p:cNvGrpSpPr/>
          <p:nvPr/>
        </p:nvGrpSpPr>
        <p:grpSpPr>
          <a:xfrm>
            <a:off x="10561320" y="5166360"/>
            <a:ext cx="1524000" cy="1524000"/>
            <a:chOff x="716280" y="883920"/>
            <a:chExt cx="1524000" cy="1524000"/>
          </a:xfrm>
        </p:grpSpPr>
        <p:sp>
          <p:nvSpPr>
            <p:cNvPr id="4" name="Heart 3">
              <a:extLst>
                <a:ext uri="{FF2B5EF4-FFF2-40B4-BE49-F238E27FC236}">
                  <a16:creationId xmlns:a16="http://schemas.microsoft.com/office/drawing/2014/main" id="{279B0E8B-3CFA-4025-9F6B-6A75B3F68AA7}"/>
                </a:ext>
              </a:extLst>
            </p:cNvPr>
            <p:cNvSpPr/>
            <p:nvPr/>
          </p:nvSpPr>
          <p:spPr>
            <a:xfrm>
              <a:off x="716280" y="8839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Heart 4">
              <a:extLst>
                <a:ext uri="{FF2B5EF4-FFF2-40B4-BE49-F238E27FC236}">
                  <a16:creationId xmlns:a16="http://schemas.microsoft.com/office/drawing/2014/main" id="{57D33CD6-1AF0-4A59-82D4-7149D2F94E05}"/>
                </a:ext>
              </a:extLst>
            </p:cNvPr>
            <p:cNvSpPr/>
            <p:nvPr/>
          </p:nvSpPr>
          <p:spPr>
            <a:xfrm>
              <a:off x="868680" y="10363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C9988F9D-2534-4343-BCA8-B3BF25A55B8C}"/>
                </a:ext>
              </a:extLst>
            </p:cNvPr>
            <p:cNvSpPr/>
            <p:nvPr/>
          </p:nvSpPr>
          <p:spPr>
            <a:xfrm>
              <a:off x="1021080" y="11887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421D2A6B-8AB8-4768-8A7D-113F8F652DA9}"/>
                </a:ext>
              </a:extLst>
            </p:cNvPr>
            <p:cNvSpPr/>
            <p:nvPr/>
          </p:nvSpPr>
          <p:spPr>
            <a:xfrm>
              <a:off x="1173480" y="13411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EA9DA02C-3259-4C05-814A-503694F9A0ED}"/>
                </a:ext>
              </a:extLst>
            </p:cNvPr>
            <p:cNvSpPr/>
            <p:nvPr/>
          </p:nvSpPr>
          <p:spPr>
            <a:xfrm>
              <a:off x="1325880" y="14935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49606C-C40B-49D3-9ADD-EBC8BEEC1DFA}"/>
              </a:ext>
            </a:extLst>
          </p:cNvPr>
          <p:cNvGrpSpPr/>
          <p:nvPr/>
        </p:nvGrpSpPr>
        <p:grpSpPr>
          <a:xfrm>
            <a:off x="182880" y="5166360"/>
            <a:ext cx="1524000" cy="1524000"/>
            <a:chOff x="716280" y="883920"/>
            <a:chExt cx="1524000" cy="1524000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651203D4-2D6F-479A-A1ED-0665923AA9B6}"/>
                </a:ext>
              </a:extLst>
            </p:cNvPr>
            <p:cNvSpPr/>
            <p:nvPr/>
          </p:nvSpPr>
          <p:spPr>
            <a:xfrm>
              <a:off x="716280" y="8839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D7B39FDD-9AA0-4E94-8C8D-016CBA8BAE47}"/>
                </a:ext>
              </a:extLst>
            </p:cNvPr>
            <p:cNvSpPr/>
            <p:nvPr/>
          </p:nvSpPr>
          <p:spPr>
            <a:xfrm>
              <a:off x="868680" y="10363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57337126-FE78-4D06-B66C-A0FC73B7142F}"/>
                </a:ext>
              </a:extLst>
            </p:cNvPr>
            <p:cNvSpPr/>
            <p:nvPr/>
          </p:nvSpPr>
          <p:spPr>
            <a:xfrm>
              <a:off x="1021080" y="11887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7A06DEF8-B020-4962-BB00-5E300EBCED23}"/>
                </a:ext>
              </a:extLst>
            </p:cNvPr>
            <p:cNvSpPr/>
            <p:nvPr/>
          </p:nvSpPr>
          <p:spPr>
            <a:xfrm>
              <a:off x="1173480" y="13411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art 14">
              <a:extLst>
                <a:ext uri="{FF2B5EF4-FFF2-40B4-BE49-F238E27FC236}">
                  <a16:creationId xmlns:a16="http://schemas.microsoft.com/office/drawing/2014/main" id="{D74B4ABC-33EF-472F-97BA-A78527D9652B}"/>
                </a:ext>
              </a:extLst>
            </p:cNvPr>
            <p:cNvSpPr/>
            <p:nvPr/>
          </p:nvSpPr>
          <p:spPr>
            <a:xfrm>
              <a:off x="1325880" y="14935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855495-A1E7-4F57-B3D7-277404A3C571}"/>
              </a:ext>
            </a:extLst>
          </p:cNvPr>
          <p:cNvGrpSpPr/>
          <p:nvPr/>
        </p:nvGrpSpPr>
        <p:grpSpPr>
          <a:xfrm>
            <a:off x="10454640" y="167640"/>
            <a:ext cx="1524000" cy="1524000"/>
            <a:chOff x="716280" y="883920"/>
            <a:chExt cx="1524000" cy="1524000"/>
          </a:xfrm>
        </p:grpSpPr>
        <p:sp>
          <p:nvSpPr>
            <p:cNvPr id="17" name="Heart 16">
              <a:extLst>
                <a:ext uri="{FF2B5EF4-FFF2-40B4-BE49-F238E27FC236}">
                  <a16:creationId xmlns:a16="http://schemas.microsoft.com/office/drawing/2014/main" id="{B0548D9D-BE84-47EE-95E5-57B60A4EFB70}"/>
                </a:ext>
              </a:extLst>
            </p:cNvPr>
            <p:cNvSpPr/>
            <p:nvPr/>
          </p:nvSpPr>
          <p:spPr>
            <a:xfrm>
              <a:off x="716280" y="8839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DCC85919-1D0E-41BA-B61F-87E0468EADCF}"/>
                </a:ext>
              </a:extLst>
            </p:cNvPr>
            <p:cNvSpPr/>
            <p:nvPr/>
          </p:nvSpPr>
          <p:spPr>
            <a:xfrm>
              <a:off x="868680" y="10363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6758D22C-2065-438E-BC72-B2947F812A48}"/>
                </a:ext>
              </a:extLst>
            </p:cNvPr>
            <p:cNvSpPr/>
            <p:nvPr/>
          </p:nvSpPr>
          <p:spPr>
            <a:xfrm>
              <a:off x="1021080" y="11887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F1D845C7-5C3D-49FC-9082-24C65013EB0A}"/>
                </a:ext>
              </a:extLst>
            </p:cNvPr>
            <p:cNvSpPr/>
            <p:nvPr/>
          </p:nvSpPr>
          <p:spPr>
            <a:xfrm>
              <a:off x="1173480" y="13411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Heart 20">
              <a:extLst>
                <a:ext uri="{FF2B5EF4-FFF2-40B4-BE49-F238E27FC236}">
                  <a16:creationId xmlns:a16="http://schemas.microsoft.com/office/drawing/2014/main" id="{86F72D2C-99CB-4BF1-9CE1-E7690D1FC19A}"/>
                </a:ext>
              </a:extLst>
            </p:cNvPr>
            <p:cNvSpPr/>
            <p:nvPr/>
          </p:nvSpPr>
          <p:spPr>
            <a:xfrm>
              <a:off x="1325880" y="14935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769FCE-471F-491E-B97A-29E0B8E1873C}"/>
              </a:ext>
            </a:extLst>
          </p:cNvPr>
          <p:cNvGrpSpPr/>
          <p:nvPr/>
        </p:nvGrpSpPr>
        <p:grpSpPr>
          <a:xfrm>
            <a:off x="10713720" y="5318760"/>
            <a:ext cx="1524000" cy="1524000"/>
            <a:chOff x="716280" y="883920"/>
            <a:chExt cx="1524000" cy="1524000"/>
          </a:xfrm>
        </p:grpSpPr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D3D623B3-A45A-4F45-89A7-23543243CC8A}"/>
                </a:ext>
              </a:extLst>
            </p:cNvPr>
            <p:cNvSpPr/>
            <p:nvPr/>
          </p:nvSpPr>
          <p:spPr>
            <a:xfrm>
              <a:off x="716280" y="8839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Heart 23">
              <a:extLst>
                <a:ext uri="{FF2B5EF4-FFF2-40B4-BE49-F238E27FC236}">
                  <a16:creationId xmlns:a16="http://schemas.microsoft.com/office/drawing/2014/main" id="{97355F27-310B-442F-B659-CAF06907A84B}"/>
                </a:ext>
              </a:extLst>
            </p:cNvPr>
            <p:cNvSpPr/>
            <p:nvPr/>
          </p:nvSpPr>
          <p:spPr>
            <a:xfrm>
              <a:off x="868680" y="10363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art 24">
              <a:extLst>
                <a:ext uri="{FF2B5EF4-FFF2-40B4-BE49-F238E27FC236}">
                  <a16:creationId xmlns:a16="http://schemas.microsoft.com/office/drawing/2014/main" id="{898ABB5B-E448-4E77-AC2D-702A0D7830DB}"/>
                </a:ext>
              </a:extLst>
            </p:cNvPr>
            <p:cNvSpPr/>
            <p:nvPr/>
          </p:nvSpPr>
          <p:spPr>
            <a:xfrm>
              <a:off x="1021080" y="11887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art 25">
              <a:extLst>
                <a:ext uri="{FF2B5EF4-FFF2-40B4-BE49-F238E27FC236}">
                  <a16:creationId xmlns:a16="http://schemas.microsoft.com/office/drawing/2014/main" id="{A24A1B7A-8D33-4685-A042-3F7565388982}"/>
                </a:ext>
              </a:extLst>
            </p:cNvPr>
            <p:cNvSpPr/>
            <p:nvPr/>
          </p:nvSpPr>
          <p:spPr>
            <a:xfrm>
              <a:off x="1173480" y="13411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art 26">
              <a:extLst>
                <a:ext uri="{FF2B5EF4-FFF2-40B4-BE49-F238E27FC236}">
                  <a16:creationId xmlns:a16="http://schemas.microsoft.com/office/drawing/2014/main" id="{7768B63D-F448-4C33-AEE1-3DFBD2BFCAA5}"/>
                </a:ext>
              </a:extLst>
            </p:cNvPr>
            <p:cNvSpPr/>
            <p:nvPr/>
          </p:nvSpPr>
          <p:spPr>
            <a:xfrm>
              <a:off x="1325880" y="14935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9A9DA4-F9ED-4E8A-A5BD-D4259C04EB2F}"/>
              </a:ext>
            </a:extLst>
          </p:cNvPr>
          <p:cNvGrpSpPr/>
          <p:nvPr/>
        </p:nvGrpSpPr>
        <p:grpSpPr>
          <a:xfrm>
            <a:off x="106680" y="106680"/>
            <a:ext cx="1524000" cy="1524000"/>
            <a:chOff x="716280" y="883920"/>
            <a:chExt cx="1524000" cy="1524000"/>
          </a:xfrm>
        </p:grpSpPr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C3D44110-66BA-4D0F-9C62-1363D4F9D5C1}"/>
                </a:ext>
              </a:extLst>
            </p:cNvPr>
            <p:cNvSpPr/>
            <p:nvPr/>
          </p:nvSpPr>
          <p:spPr>
            <a:xfrm>
              <a:off x="716280" y="8839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Heart 29">
              <a:extLst>
                <a:ext uri="{FF2B5EF4-FFF2-40B4-BE49-F238E27FC236}">
                  <a16:creationId xmlns:a16="http://schemas.microsoft.com/office/drawing/2014/main" id="{E6289866-9770-4B50-8E13-CA0F30CEDA1B}"/>
                </a:ext>
              </a:extLst>
            </p:cNvPr>
            <p:cNvSpPr/>
            <p:nvPr/>
          </p:nvSpPr>
          <p:spPr>
            <a:xfrm>
              <a:off x="868680" y="10363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art 30">
              <a:extLst>
                <a:ext uri="{FF2B5EF4-FFF2-40B4-BE49-F238E27FC236}">
                  <a16:creationId xmlns:a16="http://schemas.microsoft.com/office/drawing/2014/main" id="{C68FF225-70C2-4A1C-A310-603A9BFBE471}"/>
                </a:ext>
              </a:extLst>
            </p:cNvPr>
            <p:cNvSpPr/>
            <p:nvPr/>
          </p:nvSpPr>
          <p:spPr>
            <a:xfrm>
              <a:off x="1021080" y="11887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art 31">
              <a:extLst>
                <a:ext uri="{FF2B5EF4-FFF2-40B4-BE49-F238E27FC236}">
                  <a16:creationId xmlns:a16="http://schemas.microsoft.com/office/drawing/2014/main" id="{0C59F45B-32E7-401D-AFFB-FE9EC5FF3481}"/>
                </a:ext>
              </a:extLst>
            </p:cNvPr>
            <p:cNvSpPr/>
            <p:nvPr/>
          </p:nvSpPr>
          <p:spPr>
            <a:xfrm>
              <a:off x="1173480" y="13411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art 32">
              <a:extLst>
                <a:ext uri="{FF2B5EF4-FFF2-40B4-BE49-F238E27FC236}">
                  <a16:creationId xmlns:a16="http://schemas.microsoft.com/office/drawing/2014/main" id="{E1F9BD06-1CF8-46FC-B1EA-76CCE673FDB6}"/>
                </a:ext>
              </a:extLst>
            </p:cNvPr>
            <p:cNvSpPr/>
            <p:nvPr/>
          </p:nvSpPr>
          <p:spPr>
            <a:xfrm>
              <a:off x="1325880" y="1493520"/>
              <a:ext cx="914400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Explosion: 14 Points 33">
            <a:extLst>
              <a:ext uri="{FF2B5EF4-FFF2-40B4-BE49-F238E27FC236}">
                <a16:creationId xmlns:a16="http://schemas.microsoft.com/office/drawing/2014/main" id="{6F1F385A-4203-472F-8B3F-E811FFED3298}"/>
              </a:ext>
            </a:extLst>
          </p:cNvPr>
          <p:cNvSpPr/>
          <p:nvPr/>
        </p:nvSpPr>
        <p:spPr>
          <a:xfrm>
            <a:off x="2910840" y="4389120"/>
            <a:ext cx="5836920" cy="185928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Review session</a:t>
            </a:r>
          </a:p>
        </p:txBody>
      </p:sp>
    </p:spTree>
    <p:extLst>
      <p:ext uri="{BB962C8B-B14F-4D97-AF65-F5344CB8AC3E}">
        <p14:creationId xmlns:p14="http://schemas.microsoft.com/office/powerpoint/2010/main" val="23253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C3630-4D91-4477-8114-8F5843450B7C}"/>
              </a:ext>
            </a:extLst>
          </p:cNvPr>
          <p:cNvSpPr/>
          <p:nvPr/>
        </p:nvSpPr>
        <p:spPr>
          <a:xfrm flipH="1">
            <a:off x="655320" y="289560"/>
            <a:ext cx="5242560" cy="169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Look At The Picture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4FF5D-81F4-4281-96F9-DA635D7A4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 b="24429"/>
          <a:stretch/>
        </p:blipFill>
        <p:spPr>
          <a:xfrm>
            <a:off x="1234440" y="2241103"/>
            <a:ext cx="2867138" cy="319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3BF3E-31A9-4E08-8CA0-E678F631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1961100"/>
            <a:ext cx="1797434" cy="3154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B137E-D72E-417B-9ADF-BDF7610D8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1463894"/>
            <a:ext cx="2287965" cy="3737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DA6091-FA1C-4843-8BD5-849AA3628FE3}"/>
              </a:ext>
            </a:extLst>
          </p:cNvPr>
          <p:cNvSpPr/>
          <p:nvPr/>
        </p:nvSpPr>
        <p:spPr>
          <a:xfrm>
            <a:off x="1432560" y="5562600"/>
            <a:ext cx="23774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school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E3AD5-37A0-4764-A60D-0E1F4BBB2DE4}"/>
              </a:ext>
            </a:extLst>
          </p:cNvPr>
          <p:cNvSpPr/>
          <p:nvPr/>
        </p:nvSpPr>
        <p:spPr>
          <a:xfrm>
            <a:off x="4785360" y="5547360"/>
            <a:ext cx="23774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7AA62D-BEFA-42B3-B0EB-DEC56285FC47}"/>
              </a:ext>
            </a:extLst>
          </p:cNvPr>
          <p:cNvSpPr/>
          <p:nvPr/>
        </p:nvSpPr>
        <p:spPr>
          <a:xfrm>
            <a:off x="8427720" y="5547360"/>
            <a:ext cx="23774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33765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B42388-C394-440C-A3B0-8589CDA5173E}"/>
              </a:ext>
            </a:extLst>
          </p:cNvPr>
          <p:cNvSpPr/>
          <p:nvPr/>
        </p:nvSpPr>
        <p:spPr>
          <a:xfrm>
            <a:off x="2560320" y="137160"/>
            <a:ext cx="6522720" cy="1432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your book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 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886CF-9C59-427B-8149-342637E9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405615"/>
            <a:ext cx="8823960" cy="49918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67D75-3B49-4644-A4D3-EADC5028C20B}"/>
              </a:ext>
            </a:extLst>
          </p:cNvPr>
          <p:cNvSpPr/>
          <p:nvPr/>
        </p:nvSpPr>
        <p:spPr>
          <a:xfrm>
            <a:off x="548640" y="1325880"/>
            <a:ext cx="914400" cy="4206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  <a:p>
            <a:pPr algn="ctr"/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4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DC4C9-7026-46EF-B58A-BFC41A2BE299}"/>
              </a:ext>
            </a:extLst>
          </p:cNvPr>
          <p:cNvSpPr/>
          <p:nvPr/>
        </p:nvSpPr>
        <p:spPr>
          <a:xfrm>
            <a:off x="1280160" y="411480"/>
            <a:ext cx="47548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Say 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F24512FE-9045-49FB-A36F-4A8039F5FF7D}"/>
              </a:ext>
            </a:extLst>
          </p:cNvPr>
          <p:cNvSpPr/>
          <p:nvPr/>
        </p:nvSpPr>
        <p:spPr>
          <a:xfrm>
            <a:off x="1310640" y="640080"/>
            <a:ext cx="594360" cy="533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DDC0D-7536-4901-85FE-5A3C11C3C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49874"/>
            <a:ext cx="2551840" cy="2588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825C1-9432-432B-B6B7-9EC9AA1E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3398434"/>
            <a:ext cx="2316480" cy="256443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01AE232-3DCD-4910-B3B5-7D5C601806D3}"/>
              </a:ext>
            </a:extLst>
          </p:cNvPr>
          <p:cNvSpPr/>
          <p:nvPr/>
        </p:nvSpPr>
        <p:spPr>
          <a:xfrm>
            <a:off x="5958840" y="1996440"/>
            <a:ext cx="3063240" cy="838200"/>
          </a:xfrm>
          <a:prstGeom prst="wedgeEllipseCallout">
            <a:avLst>
              <a:gd name="adj1" fmla="val 25094"/>
              <a:gd name="adj2" fmla="val 18452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Hello! I’m Mashuk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1F52B2B-B2C6-4E79-9C68-B90C74AB4628}"/>
              </a:ext>
            </a:extLst>
          </p:cNvPr>
          <p:cNvSpPr/>
          <p:nvPr/>
        </p:nvSpPr>
        <p:spPr>
          <a:xfrm>
            <a:off x="2758440" y="2301240"/>
            <a:ext cx="3002280" cy="838200"/>
          </a:xfrm>
          <a:prstGeom prst="wedgeEllipseCallout">
            <a:avLst>
              <a:gd name="adj1" fmla="val -42334"/>
              <a:gd name="adj2" fmla="val 17179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Hi! I’m Riya</a:t>
            </a:r>
          </a:p>
        </p:txBody>
      </p:sp>
    </p:spTree>
    <p:extLst>
      <p:ext uri="{BB962C8B-B14F-4D97-AF65-F5344CB8AC3E}">
        <p14:creationId xmlns:p14="http://schemas.microsoft.com/office/powerpoint/2010/main" val="6064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8AD35F3-B248-4F11-9F58-63405CB29306}"/>
              </a:ext>
            </a:extLst>
          </p:cNvPr>
          <p:cNvSpPr/>
          <p:nvPr/>
        </p:nvSpPr>
        <p:spPr>
          <a:xfrm>
            <a:off x="1310640" y="640080"/>
            <a:ext cx="594360" cy="533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26D18-F3FE-47B7-96F6-6449C9F4A141}"/>
              </a:ext>
            </a:extLst>
          </p:cNvPr>
          <p:cNvSpPr/>
          <p:nvPr/>
        </p:nvSpPr>
        <p:spPr>
          <a:xfrm>
            <a:off x="1280160" y="411480"/>
            <a:ext cx="47548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Say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C83BB2-B301-45F0-98A6-A032B980D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3770858"/>
            <a:ext cx="2706141" cy="2706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96D3D-37C0-492F-99FB-A22C365D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99" y="3649879"/>
            <a:ext cx="1778381" cy="28454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7F4DB9B-C774-46C2-AA11-86F5611CB5E9}"/>
              </a:ext>
            </a:extLst>
          </p:cNvPr>
          <p:cNvGrpSpPr/>
          <p:nvPr/>
        </p:nvGrpSpPr>
        <p:grpSpPr>
          <a:xfrm>
            <a:off x="3474720" y="2148840"/>
            <a:ext cx="3398520" cy="1450848"/>
            <a:chOff x="3627120" y="2377440"/>
            <a:chExt cx="3398520" cy="1450848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EE691C9B-F34B-4C17-A918-AE1613F75E75}"/>
                </a:ext>
              </a:extLst>
            </p:cNvPr>
            <p:cNvSpPr/>
            <p:nvPr/>
          </p:nvSpPr>
          <p:spPr>
            <a:xfrm>
              <a:off x="3627120" y="2392680"/>
              <a:ext cx="3383280" cy="1435608"/>
            </a:xfrm>
            <a:prstGeom prst="wedgeEllipseCallout">
              <a:avLst>
                <a:gd name="adj1" fmla="val -73688"/>
                <a:gd name="adj2" fmla="val 8981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624A0442-08AB-4A03-854D-7DB903E878BB}"/>
                </a:ext>
              </a:extLst>
            </p:cNvPr>
            <p:cNvSpPr/>
            <p:nvPr/>
          </p:nvSpPr>
          <p:spPr>
            <a:xfrm>
              <a:off x="3642360" y="2377440"/>
              <a:ext cx="3383280" cy="1435608"/>
            </a:xfrm>
            <a:prstGeom prst="wedgeEllipseCallout">
              <a:avLst>
                <a:gd name="adj1" fmla="val -42158"/>
                <a:gd name="adj2" fmla="val 11847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Hello!  Mrs. Fareha. How Are You?</a:t>
              </a:r>
            </a:p>
          </p:txBody>
        </p:sp>
      </p:grp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F7650B0-069A-4745-A47B-421B4BEF8672}"/>
              </a:ext>
            </a:extLst>
          </p:cNvPr>
          <p:cNvSpPr/>
          <p:nvPr/>
        </p:nvSpPr>
        <p:spPr>
          <a:xfrm>
            <a:off x="7437120" y="2316480"/>
            <a:ext cx="3337560" cy="1447800"/>
          </a:xfrm>
          <a:prstGeom prst="wedgeEllipseCallout">
            <a:avLst>
              <a:gd name="adj1" fmla="val 22988"/>
              <a:gd name="adj2" fmla="val 8627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Hello! Riya And </a:t>
            </a:r>
            <a:r>
              <a:rPr lang="en-US" sz="2400" b="1" dirty="0" err="1">
                <a:solidFill>
                  <a:schemeClr val="tx1"/>
                </a:solidFill>
              </a:rPr>
              <a:t>Mashuk</a:t>
            </a:r>
            <a:r>
              <a:rPr lang="en-US" sz="2400" b="1" dirty="0">
                <a:solidFill>
                  <a:schemeClr val="tx1"/>
                </a:solidFill>
              </a:rPr>
              <a:t>. I’m Fine, Thanks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0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190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2020-03-15T05:58:39Z</dcterms:created>
  <dcterms:modified xsi:type="dcterms:W3CDTF">2020-03-17T10:29:52Z</dcterms:modified>
</cp:coreProperties>
</file>