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8"/>
  </p:notesMasterIdLst>
  <p:sldIdLst>
    <p:sldId id="337" r:id="rId2"/>
    <p:sldId id="336" r:id="rId3"/>
    <p:sldId id="305" r:id="rId4"/>
    <p:sldId id="333" r:id="rId5"/>
    <p:sldId id="325" r:id="rId6"/>
    <p:sldId id="334" r:id="rId7"/>
    <p:sldId id="332" r:id="rId8"/>
    <p:sldId id="338" r:id="rId9"/>
    <p:sldId id="303" r:id="rId10"/>
    <p:sldId id="287" r:id="rId11"/>
    <p:sldId id="307" r:id="rId12"/>
    <p:sldId id="308" r:id="rId13"/>
    <p:sldId id="323" r:id="rId14"/>
    <p:sldId id="260" r:id="rId15"/>
    <p:sldId id="262" r:id="rId16"/>
    <p:sldId id="32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 Safur" initials="AS" lastIdx="1" clrIdx="0">
    <p:extLst>
      <p:ext uri="{19B8F6BF-5375-455C-9EA6-DF929625EA0E}">
        <p15:presenceInfo xmlns:p15="http://schemas.microsoft.com/office/powerpoint/2012/main" userId="Abdul Saf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9E"/>
    <a:srgbClr val="FF0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94660"/>
  </p:normalViewPr>
  <p:slideViewPr>
    <p:cSldViewPr>
      <p:cViewPr varScale="1">
        <p:scale>
          <a:sx n="84" d="100"/>
          <a:sy n="84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19:09:57.187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8C589-7ADE-4540-9357-999278820CD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5B89-6EB7-4DB6-AD2F-C0C80A01B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34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4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9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0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1679D0-A8C3-448B-9711-963A69C193FC}"/>
              </a:ext>
            </a:extLst>
          </p:cNvPr>
          <p:cNvSpPr txBox="1"/>
          <p:nvPr/>
        </p:nvSpPr>
        <p:spPr>
          <a:xfrm>
            <a:off x="2736208" y="457200"/>
            <a:ext cx="6719583" cy="85548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GB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641958-C5DB-46C5-9124-BF708332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828800"/>
            <a:ext cx="8763000" cy="4572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69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8200" y="60198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নোট ও মুদ্রার প্রচলন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8686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Up Ribbon 3"/>
          <p:cNvSpPr/>
          <p:nvPr/>
        </p:nvSpPr>
        <p:spPr>
          <a:xfrm>
            <a:off x="2438400" y="304800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861060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572000" y="60960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 বাজারের অভিভাবক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86868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72000" y="60960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 বিনিময় মাধ্যম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86868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105400" y="60960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3" grpId="0"/>
      <p:bldP spid="13" grpId="1"/>
      <p:bldP spid="15" grpId="0"/>
      <p:bldP spid="15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24400" y="59436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মূল্যস্তর স্থিতিশীল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5943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 ক্রয়ক্ষমতা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5943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 বিনিময় নিয়ন্ত্রণ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5943600"/>
            <a:ext cx="3200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বৈদেশিক মুদ্রার তহবিল সংরক্ষণ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c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8915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Ribbon 3">
            <a:extLst>
              <a:ext uri="{FF2B5EF4-FFF2-40B4-BE49-F238E27FC236}">
                <a16:creationId xmlns="" xmlns:a16="http://schemas.microsoft.com/office/drawing/2014/main" id="{96962EC8-363E-4552-8CA0-07A2787C7A6D}"/>
              </a:ext>
            </a:extLst>
          </p:cNvPr>
          <p:cNvSpPr/>
          <p:nvPr/>
        </p:nvSpPr>
        <p:spPr>
          <a:xfrm>
            <a:off x="2438400" y="304800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8" grpId="0"/>
      <p:bldP spid="18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52800" y="5943600"/>
            <a:ext cx="4724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 কর্তৃক গৃহিত ঋণের তদারক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6019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 ব্যবস্থার উন্নয়ন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6019800"/>
            <a:ext cx="3276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কর্মসংস্থানের সুযোগ সৃষ্টি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9829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9829800" cy="4648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96774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Up Ribbon 3">
            <a:extLst>
              <a:ext uri="{FF2B5EF4-FFF2-40B4-BE49-F238E27FC236}">
                <a16:creationId xmlns="" xmlns:a16="http://schemas.microsoft.com/office/drawing/2014/main" id="{E5CAB345-3D90-42CA-842C-8C25105798A4}"/>
              </a:ext>
            </a:extLst>
          </p:cNvPr>
          <p:cNvSpPr/>
          <p:nvPr/>
        </p:nvSpPr>
        <p:spPr>
          <a:xfrm>
            <a:off x="2552699" y="280416"/>
            <a:ext cx="7010401" cy="6858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1">
            <a:extLst>
              <a:ext uri="{FF2B5EF4-FFF2-40B4-BE49-F238E27FC236}">
                <a16:creationId xmlns="" xmlns:a16="http://schemas.microsoft.com/office/drawing/2014/main" id="{E30C3AB7-E226-4840-B86E-1CFADE42D81B}"/>
              </a:ext>
            </a:extLst>
          </p:cNvPr>
          <p:cNvSpPr/>
          <p:nvPr/>
        </p:nvSpPr>
        <p:spPr>
          <a:xfrm>
            <a:off x="266700" y="488030"/>
            <a:ext cx="11201400" cy="2112089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9DEC1B-918E-40CC-9110-A58B0C199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78711"/>
            <a:ext cx="28956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F6FA37-CCF8-4F03-B86E-32BA465314CE}"/>
              </a:ext>
            </a:extLst>
          </p:cNvPr>
          <p:cNvSpPr/>
          <p:nvPr/>
        </p:nvSpPr>
        <p:spPr>
          <a:xfrm>
            <a:off x="975047" y="3873161"/>
            <a:ext cx="961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২টি সাধারণ কার্যাবলিব্যাখ্যা করো।</a:t>
            </a:r>
            <a:endParaRPr lang="en-GB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14600"/>
            <a:ext cx="10744200" cy="3733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Ribbon 1"/>
          <p:cNvSpPr/>
          <p:nvPr/>
        </p:nvSpPr>
        <p:spPr>
          <a:xfrm>
            <a:off x="381000" y="533400"/>
            <a:ext cx="11201400" cy="16002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048000"/>
            <a:ext cx="2362200" cy="2155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3810000" y="914400"/>
            <a:ext cx="43434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rgbClr val="00B05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b="1" dirty="0">
              <a:ln w="12700">
                <a:solidFill>
                  <a:srgbClr val="00B05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200400"/>
            <a:ext cx="9829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541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362200"/>
            <a:ext cx="5562600" cy="12763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bn-BD" sz="13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45198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spc="-9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762000"/>
            <a:ext cx="1931615" cy="1331261"/>
            <a:chOff x="3276409" y="762000"/>
            <a:chExt cx="3657791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76409" y="1249679"/>
              <a:ext cx="3581400" cy="2255520"/>
            </a:xfrm>
            <a:prstGeom prst="ellipse">
              <a:avLst/>
            </a:prstGeom>
            <a:ln w="34925">
              <a:solidFill>
                <a:srgbClr val="C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n 8"/>
          <p:cNvSpPr/>
          <p:nvPr/>
        </p:nvSpPr>
        <p:spPr>
          <a:xfrm>
            <a:off x="2846015" y="949419"/>
            <a:ext cx="4343400" cy="1206133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Program Files\Microsoft Office\Clipart\homeanim\ag0002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7308">
            <a:off x="8127231" y="602037"/>
            <a:ext cx="3233997" cy="190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298557-5759-45BE-9C2A-F7B41F7C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1" y="1828800"/>
            <a:ext cx="5936777" cy="4212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9DA9A5-FE4E-4A45-832C-6242367C6784}"/>
              </a:ext>
            </a:extLst>
          </p:cNvPr>
          <p:cNvSpPr txBox="1"/>
          <p:nvPr/>
        </p:nvSpPr>
        <p:spPr>
          <a:xfrm>
            <a:off x="3127611" y="1447800"/>
            <a:ext cx="593677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সবাইকে ধন্যবাদ</a:t>
            </a:r>
            <a:endParaRPr lang="en-GB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63A750D4-D8FA-449F-B162-3775918EA1C4}"/>
              </a:ext>
            </a:extLst>
          </p:cNvPr>
          <p:cNvSpPr txBox="1"/>
          <p:nvPr/>
        </p:nvSpPr>
        <p:spPr>
          <a:xfrm>
            <a:off x="155333" y="3910095"/>
            <a:ext cx="5120639" cy="2062103"/>
          </a:xfrm>
          <a:prstGeom prst="rect">
            <a:avLst/>
          </a:prstGeom>
          <a:noFill/>
          <a:ln w="38100" cap="flat">
            <a:solidFill>
              <a:schemeClr val="bg1"/>
            </a:solidFill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মোঃ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i="0" u="none" strike="noStrike" kern="1200" cap="none" spc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আরিফ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i="0" u="none" strike="noStrike" kern="1200" cap="none" spc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হোসাইন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baseline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সহকারী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শিক্ষক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 (</a:t>
            </a:r>
            <a:r>
              <a:rPr lang="en-US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ব্যবসায়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শিক্ষা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)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ক্যান্টনমেন্ট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i="0" u="none" strike="noStrike" kern="1200" cap="none" spc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হাই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i="0" u="none" strike="noStrike" kern="1200" cap="none" spc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স্কুল</a:t>
            </a:r>
            <a:r>
              <a:rPr lang="en-US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,যশোর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সেনানিবাস</a:t>
            </a:r>
            <a:r>
              <a:rPr lang="en-US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/>
                <a:ea typeface=""/>
                <a:cs typeface="NikoshBAN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মোবাইল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</a:t>
            </a:r>
            <a:r>
              <a:rPr lang="en-US" sz="3200" b="1" i="0" u="none" strike="noStrike" kern="1200" cap="none" spc="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নং</a:t>
            </a:r>
            <a:r>
              <a:rPr lang="en-US" sz="3200" b="1" i="0" u="none" strike="noStrike" kern="1200" cap="none" spc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NikoshBAN" pitchFamily="2"/>
                <a:ea typeface=""/>
                <a:cs typeface="NikoshBAN" pitchFamily="2"/>
              </a:rPr>
              <a:t>  ০১৯১১-৪৪৫০৮৪</a:t>
            </a:r>
            <a:endParaRPr lang="en-US" sz="3200" b="1" i="0" u="none" strike="noStrike" kern="1200" cap="none" spc="0" baseline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FillTx/>
              <a:latin typeface="NikoshBAN" pitchFamily="2"/>
              <a:ea typeface=""/>
              <a:cs typeface="NikoshBAN" pitchFamily="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77BF9D1-9176-4F5A-91B1-E90490A21877}"/>
              </a:ext>
            </a:extLst>
          </p:cNvPr>
          <p:cNvSpPr txBox="1">
            <a:spLocks noChangeArrowheads="1"/>
          </p:cNvSpPr>
          <p:nvPr/>
        </p:nvSpPr>
        <p:spPr>
          <a:xfrm>
            <a:off x="6129528" y="3910094"/>
            <a:ext cx="5757672" cy="258657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2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8C94F0-9844-4AA0-99F8-04D7E778A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8" y="373518"/>
            <a:ext cx="3124200" cy="3353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2">
            <a:extLst>
              <a:ext uri="{FF2B5EF4-FFF2-40B4-BE49-F238E27FC236}">
                <a16:creationId xmlns="" xmlns:a16="http://schemas.microsoft.com/office/drawing/2014/main" id="{B467A8A4-12BB-4580-B0DE-5CFEDCE4C53F}"/>
              </a:ext>
            </a:extLst>
          </p:cNvPr>
          <p:cNvSpPr txBox="1">
            <a:spLocks/>
          </p:cNvSpPr>
          <p:nvPr/>
        </p:nvSpPr>
        <p:spPr>
          <a:xfrm>
            <a:off x="6062473" y="3910095"/>
            <a:ext cx="5596127" cy="2586578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kumimoji="0" lang="bn-BD" sz="36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kumimoji="0" lang="bn-IN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bn-IN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১৩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GB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 মার্চ ২০২০ খ্রি. </a:t>
            </a:r>
            <a:endParaRPr lang="bn-IN" sz="28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12">
            <a:extLst>
              <a:ext uri="{FF2B5EF4-FFF2-40B4-BE49-F238E27FC236}">
                <a16:creationId xmlns="" xmlns:a16="http://schemas.microsoft.com/office/drawing/2014/main" id="{EDD11B38-0C1D-4531-ACCD-8CFA3D690215}"/>
              </a:ext>
            </a:extLst>
          </p:cNvPr>
          <p:cNvSpPr txBox="1">
            <a:spLocks/>
          </p:cNvSpPr>
          <p:nvPr/>
        </p:nvSpPr>
        <p:spPr>
          <a:xfrm>
            <a:off x="3887414" y="1261061"/>
            <a:ext cx="3524794" cy="152400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57" y="969676"/>
            <a:ext cx="1936771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5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57400" y="1600200"/>
            <a:ext cx="75438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(১৩.২)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371600"/>
            <a:ext cx="52578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EBF98C-19E5-4122-9E54-DB0C48DDE66D}"/>
              </a:ext>
            </a:extLst>
          </p:cNvPr>
          <p:cNvSpPr/>
          <p:nvPr/>
        </p:nvSpPr>
        <p:spPr>
          <a:xfrm>
            <a:off x="685800" y="2531746"/>
            <a:ext cx="1043747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ব্যাংক কী তা বলতে পারবে।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দায়িত্ব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সাধারণ কার্যাবলি ব্যাখ্যা করতে পারবে।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8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800100"/>
            <a:ext cx="8458200" cy="496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669974"/>
            <a:ext cx="8485748" cy="5304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নেতা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A7771E5-DA9B-44D5-A411-40C18DE26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7" y="625118"/>
            <a:ext cx="8570685" cy="53498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9237" y="2057400"/>
            <a:ext cx="10113526" cy="31085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এস,এন সেনের মতে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হচ্ছে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সমাজের নেতা ,রাজা ও সূর্য সব কিছু । নেতার মত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 রাজত্ব শাসন করে এবং সূর্যের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মুদ্রাবাজারে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জগতে আলো ও শক্তি দেয়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।’’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0FA3FC-5FD9-4FF3-8DB8-2AA4CA9D46BD}"/>
              </a:ext>
            </a:extLst>
          </p:cNvPr>
          <p:cNvSpPr txBox="1"/>
          <p:nvPr/>
        </p:nvSpPr>
        <p:spPr>
          <a:xfrm>
            <a:off x="4114800" y="2875002"/>
            <a:ext cx="5291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20217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65DA5C4-8683-444E-B1C4-73A00C757505}"/>
              </a:ext>
            </a:extLst>
          </p:cNvPr>
          <p:cNvGrpSpPr/>
          <p:nvPr/>
        </p:nvGrpSpPr>
        <p:grpSpPr>
          <a:xfrm>
            <a:off x="2438400" y="4191000"/>
            <a:ext cx="7402528" cy="1000163"/>
            <a:chOff x="2438400" y="4191000"/>
            <a:chExt cx="7402528" cy="1000163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4191000"/>
              <a:ext cx="6488128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বুঝ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?  </a:t>
              </a:r>
            </a:p>
          </p:txBody>
        </p:sp>
        <p:pic>
          <p:nvPicPr>
            <p:cNvPr id="8" name="Picture 2" descr="C:\Users\User\Desktop\009142-pink-jelly-icon-arrows-hand-clear-pointer-lef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4191000"/>
              <a:ext cx="904837" cy="100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326518" y="381000"/>
            <a:ext cx="10820400" cy="2286000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96" y="723900"/>
            <a:ext cx="2120644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75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7543800" cy="4632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75438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59436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59436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মুদ্রাবাজার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7696200" cy="472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7696200" cy="4800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434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7696200" cy="4876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910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6019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2888421"/>
            <a:ext cx="10668000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 নিয়ন্ত্রণ ,মুদ্রার প্রচলন, অর্থ সরবরাহ এবং ঋণ নিয়ন্ত্রণের দায়িত্ব কেন্দ্রীয় ব্যাংক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4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  <p:bldP spid="20" grpId="0"/>
      <p:bldP spid="20" grpId="1"/>
      <p:bldP spid="22" grpId="0"/>
      <p:bldP spid="22" grpId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38E7DD-090D-401F-BE8B-15730177064A}"/>
              </a:ext>
            </a:extLst>
          </p:cNvPr>
          <p:cNvSpPr txBox="1"/>
          <p:nvPr/>
        </p:nvSpPr>
        <p:spPr>
          <a:xfrm>
            <a:off x="2133600" y="4343400"/>
            <a:ext cx="7315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Cloud Callout 9">
            <a:extLst>
              <a:ext uri="{FF2B5EF4-FFF2-40B4-BE49-F238E27FC236}">
                <a16:creationId xmlns="" xmlns:a16="http://schemas.microsoft.com/office/drawing/2014/main" id="{B0BD49C4-B4F9-4133-87D4-09D112BBA943}"/>
              </a:ext>
            </a:extLst>
          </p:cNvPr>
          <p:cNvSpPr/>
          <p:nvPr/>
        </p:nvSpPr>
        <p:spPr>
          <a:xfrm>
            <a:off x="533400" y="609600"/>
            <a:ext cx="11201400" cy="2286000"/>
          </a:xfrm>
          <a:prstGeom prst="cloudCallou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৫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জোড়া শিক্ষার্থীদের ছবি ">
            <a:extLst>
              <a:ext uri="{FF2B5EF4-FFF2-40B4-BE49-F238E27FC236}">
                <a16:creationId xmlns="" xmlns:a16="http://schemas.microsoft.com/office/drawing/2014/main" id="{7061F77F-D117-4992-B45F-01374AD941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2737457" cy="169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8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00600" y="2453640"/>
            <a:ext cx="1981200" cy="179832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09744" y="195072"/>
            <a:ext cx="1828800" cy="19050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4724400" y="4572000"/>
            <a:ext cx="2057400" cy="2057397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7162800" y="2514600"/>
            <a:ext cx="2514600" cy="17526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2209800" y="2316480"/>
            <a:ext cx="2209800" cy="179832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5000" y="1828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05600" y="33528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91000" y="334365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5705856" y="4114800"/>
            <a:ext cx="9144" cy="6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4695</TotalTime>
  <Words>300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625</cp:revision>
  <dcterms:created xsi:type="dcterms:W3CDTF">2006-08-16T00:00:00Z</dcterms:created>
  <dcterms:modified xsi:type="dcterms:W3CDTF">2020-03-17T08:11:14Z</dcterms:modified>
  <cp:contentStatus/>
</cp:coreProperties>
</file>