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66" r:id="rId13"/>
    <p:sldId id="274" r:id="rId14"/>
    <p:sldId id="271" r:id="rId15"/>
    <p:sldId id="275" r:id="rId16"/>
    <p:sldId id="267" r:id="rId17"/>
    <p:sldId id="270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SS" initials="T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0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D19F35-8DBA-4D83-AEEC-5A95DAA8B389}" type="doc">
      <dgm:prSet loTypeId="urn:microsoft.com/office/officeart/2005/8/layout/hList7" loCatId="list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7C687E-4B5B-4395-A5B3-794E48C8C085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rtl="0"/>
          <a:r>
            <a:rPr lang="bn-BD" sz="4800" dirty="0" smtClean="0"/>
            <a:t>শিক্ষক </a:t>
          </a:r>
          <a:r>
            <a:rPr lang="bn-BD" sz="5400" dirty="0" smtClean="0">
              <a:latin typeface="NikoshBAN" pitchFamily="2" charset="0"/>
              <a:cs typeface="NikoshBAN" pitchFamily="2" charset="0"/>
            </a:rPr>
            <a:t>পরিচিতি</a:t>
          </a:r>
          <a:endParaRPr lang="en-US" sz="4800" dirty="0">
            <a:latin typeface="NikoshBAN" pitchFamily="2" charset="0"/>
            <a:cs typeface="NikoshBAN" pitchFamily="2" charset="0"/>
          </a:endParaRPr>
        </a:p>
      </dgm:t>
    </dgm:pt>
    <dgm:pt modelId="{AD207D4C-429E-47AD-8F7A-D35D875795E3}" type="parTrans" cxnId="{9D01E3E9-2201-4520-9023-2F539054F93E}">
      <dgm:prSet/>
      <dgm:spPr/>
      <dgm:t>
        <a:bodyPr/>
        <a:lstStyle/>
        <a:p>
          <a:endParaRPr lang="en-US"/>
        </a:p>
      </dgm:t>
    </dgm:pt>
    <dgm:pt modelId="{EE6033BD-7E8A-49AA-BDCC-A6421B7B55D1}" type="sibTrans" cxnId="{9D01E3E9-2201-4520-9023-2F539054F93E}">
      <dgm:prSet/>
      <dgm:spPr/>
      <dgm:t>
        <a:bodyPr/>
        <a:lstStyle/>
        <a:p>
          <a:endParaRPr lang="en-US"/>
        </a:p>
      </dgm:t>
    </dgm:pt>
    <dgm:pt modelId="{49007D24-49D3-418E-8B83-6ACAA423EE7C}" type="pres">
      <dgm:prSet presAssocID="{BDD19F35-8DBA-4D83-AEEC-5A95DAA8B38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3DA8B4-9CCE-4E3E-B57B-318848582F1C}" type="pres">
      <dgm:prSet presAssocID="{BDD19F35-8DBA-4D83-AEEC-5A95DAA8B389}" presName="fgShape" presStyleLbl="fgShp" presStyleIdx="0" presStyleCnt="1"/>
      <dgm:spPr/>
    </dgm:pt>
    <dgm:pt modelId="{7364A326-610A-44EF-8D2E-36214BD0B0DE}" type="pres">
      <dgm:prSet presAssocID="{BDD19F35-8DBA-4D83-AEEC-5A95DAA8B389}" presName="linComp" presStyleCnt="0"/>
      <dgm:spPr/>
    </dgm:pt>
    <dgm:pt modelId="{6617B627-8077-4A6F-9854-88EC3E3BF930}" type="pres">
      <dgm:prSet presAssocID="{AC7C687E-4B5B-4395-A5B3-794E48C8C085}" presName="compNode" presStyleCnt="0"/>
      <dgm:spPr/>
    </dgm:pt>
    <dgm:pt modelId="{94BFC59C-4AD8-47D5-A16B-0310DCCFF667}" type="pres">
      <dgm:prSet presAssocID="{AC7C687E-4B5B-4395-A5B3-794E48C8C085}" presName="bkgdShape" presStyleLbl="node1" presStyleIdx="0" presStyleCnt="1" custLinFactNeighborX="-1265" custLinFactNeighborY="39534"/>
      <dgm:spPr/>
      <dgm:t>
        <a:bodyPr/>
        <a:lstStyle/>
        <a:p>
          <a:endParaRPr lang="en-US"/>
        </a:p>
      </dgm:t>
    </dgm:pt>
    <dgm:pt modelId="{201A5C3D-367A-4986-9CB3-7219040B922A}" type="pres">
      <dgm:prSet presAssocID="{AC7C687E-4B5B-4395-A5B3-794E48C8C085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7B1F08-A186-47E4-BC39-146F76D63177}" type="pres">
      <dgm:prSet presAssocID="{AC7C687E-4B5B-4395-A5B3-794E48C8C085}" presName="invisiNode" presStyleLbl="node1" presStyleIdx="0" presStyleCnt="1"/>
      <dgm:spPr/>
    </dgm:pt>
    <dgm:pt modelId="{CF62884F-B124-4EAF-95EB-0C0D8A921D5D}" type="pres">
      <dgm:prSet presAssocID="{AC7C687E-4B5B-4395-A5B3-794E48C8C085}" presName="imagNode" presStyleLbl="fgImgPlace1" presStyleIdx="0" presStyleCnt="1"/>
      <dgm:spPr/>
    </dgm:pt>
  </dgm:ptLst>
  <dgm:cxnLst>
    <dgm:cxn modelId="{EEC95B74-4768-4BE4-86BF-E3374A119CE5}" type="presOf" srcId="{AC7C687E-4B5B-4395-A5B3-794E48C8C085}" destId="{94BFC59C-4AD8-47D5-A16B-0310DCCFF667}" srcOrd="0" destOrd="0" presId="urn:microsoft.com/office/officeart/2005/8/layout/hList7"/>
    <dgm:cxn modelId="{14999DE6-1D71-4C01-B306-3F8D4C9E4FEF}" type="presOf" srcId="{BDD19F35-8DBA-4D83-AEEC-5A95DAA8B389}" destId="{49007D24-49D3-418E-8B83-6ACAA423EE7C}" srcOrd="0" destOrd="0" presId="urn:microsoft.com/office/officeart/2005/8/layout/hList7"/>
    <dgm:cxn modelId="{6DBD5B67-2E00-4131-AEA4-ACE548958EE3}" type="presOf" srcId="{AC7C687E-4B5B-4395-A5B3-794E48C8C085}" destId="{201A5C3D-367A-4986-9CB3-7219040B922A}" srcOrd="1" destOrd="0" presId="urn:microsoft.com/office/officeart/2005/8/layout/hList7"/>
    <dgm:cxn modelId="{9D01E3E9-2201-4520-9023-2F539054F93E}" srcId="{BDD19F35-8DBA-4D83-AEEC-5A95DAA8B389}" destId="{AC7C687E-4B5B-4395-A5B3-794E48C8C085}" srcOrd="0" destOrd="0" parTransId="{AD207D4C-429E-47AD-8F7A-D35D875795E3}" sibTransId="{EE6033BD-7E8A-49AA-BDCC-A6421B7B55D1}"/>
    <dgm:cxn modelId="{47F289C0-F536-4D52-B3F0-8B4C456EF397}" type="presParOf" srcId="{49007D24-49D3-418E-8B83-6ACAA423EE7C}" destId="{C73DA8B4-9CCE-4E3E-B57B-318848582F1C}" srcOrd="0" destOrd="0" presId="urn:microsoft.com/office/officeart/2005/8/layout/hList7"/>
    <dgm:cxn modelId="{50314CDB-0566-45A4-AF51-8BFDA0EC89F0}" type="presParOf" srcId="{49007D24-49D3-418E-8B83-6ACAA423EE7C}" destId="{7364A326-610A-44EF-8D2E-36214BD0B0DE}" srcOrd="1" destOrd="0" presId="urn:microsoft.com/office/officeart/2005/8/layout/hList7"/>
    <dgm:cxn modelId="{560526C5-3AAE-4DC6-9AF6-D8F36F4DA6D6}" type="presParOf" srcId="{7364A326-610A-44EF-8D2E-36214BD0B0DE}" destId="{6617B627-8077-4A6F-9854-88EC3E3BF930}" srcOrd="0" destOrd="0" presId="urn:microsoft.com/office/officeart/2005/8/layout/hList7"/>
    <dgm:cxn modelId="{FE85282C-83E3-42CA-8986-03912345F2D8}" type="presParOf" srcId="{6617B627-8077-4A6F-9854-88EC3E3BF930}" destId="{94BFC59C-4AD8-47D5-A16B-0310DCCFF667}" srcOrd="0" destOrd="0" presId="urn:microsoft.com/office/officeart/2005/8/layout/hList7"/>
    <dgm:cxn modelId="{DD35544A-5CE9-48EB-BF17-96A7B4086C78}" type="presParOf" srcId="{6617B627-8077-4A6F-9854-88EC3E3BF930}" destId="{201A5C3D-367A-4986-9CB3-7219040B922A}" srcOrd="1" destOrd="0" presId="urn:microsoft.com/office/officeart/2005/8/layout/hList7"/>
    <dgm:cxn modelId="{846AC424-2AFF-446E-ACCB-969A5303547D}" type="presParOf" srcId="{6617B627-8077-4A6F-9854-88EC3E3BF930}" destId="{9B7B1F08-A186-47E4-BC39-146F76D63177}" srcOrd="2" destOrd="0" presId="urn:microsoft.com/office/officeart/2005/8/layout/hList7"/>
    <dgm:cxn modelId="{88673621-D5E5-4A08-9E30-BEA4432E5AEA}" type="presParOf" srcId="{6617B627-8077-4A6F-9854-88EC3E3BF930}" destId="{CF62884F-B124-4EAF-95EB-0C0D8A921D5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A66EC5-A54E-45AF-A8C5-5EAA1220B5D9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9C8933-B9A1-49F6-B8A3-70E3F17A86EB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লেনদেনের</a:t>
          </a:r>
        </a:p>
        <a:p>
          <a:r>
            <a:rPr lang="bn-BD" dirty="0" smtClean="0">
              <a:latin typeface="NikoshBAN" pitchFamily="2" charset="0"/>
              <a:cs typeface="NikoshBAN" pitchFamily="2" charset="0"/>
            </a:rPr>
            <a:t>বৌশিষ্ট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6FA291DD-2A96-4833-9242-906F25380F87}" type="parTrans" cxnId="{290BFE49-8CC7-4656-9F3C-35F3D5DA3A36}">
      <dgm:prSet/>
      <dgm:spPr/>
      <dgm:t>
        <a:bodyPr/>
        <a:lstStyle/>
        <a:p>
          <a:endParaRPr lang="en-US"/>
        </a:p>
      </dgm:t>
    </dgm:pt>
    <dgm:pt modelId="{103ED5FA-719E-4260-8C80-20F6FD430691}" type="sibTrans" cxnId="{290BFE49-8CC7-4656-9F3C-35F3D5DA3A36}">
      <dgm:prSet/>
      <dgm:spPr/>
      <dgm:t>
        <a:bodyPr/>
        <a:lstStyle/>
        <a:p>
          <a:endParaRPr lang="en-US"/>
        </a:p>
      </dgm:t>
    </dgm:pt>
    <dgm:pt modelId="{72F5DB83-26C4-4A5B-A5DC-F2B86139B17B}">
      <dgm:prSet phldrT="[Text]" custT="1"/>
      <dgm:spPr/>
      <dgm:t>
        <a:bodyPr/>
        <a:lstStyle/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আর্থিক অবস্থার পরিবর্তন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217A861F-45BC-465C-BAE9-673E718F04EB}" type="parTrans" cxnId="{D68DF096-C6D7-490F-AAB8-88849ECCA24F}">
      <dgm:prSet/>
      <dgm:spPr/>
      <dgm:t>
        <a:bodyPr/>
        <a:lstStyle/>
        <a:p>
          <a:endParaRPr lang="en-US"/>
        </a:p>
      </dgm:t>
    </dgm:pt>
    <dgm:pt modelId="{FB4B3212-3006-4967-8A65-D0FB039FD571}" type="sibTrans" cxnId="{D68DF096-C6D7-490F-AAB8-88849ECCA24F}">
      <dgm:prSet/>
      <dgm:spPr/>
      <dgm:t>
        <a:bodyPr/>
        <a:lstStyle/>
        <a:p>
          <a:endParaRPr lang="en-US"/>
        </a:p>
      </dgm:t>
    </dgm:pt>
    <dgm:pt modelId="{84F0C255-CBC9-4151-82DB-617C3F388034}">
      <dgm:prSet phldrT="[Text]" custT="1"/>
      <dgm:spPr/>
      <dgm:t>
        <a:bodyPr/>
        <a:lstStyle/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স্বয়ংসম্পূর্ণ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2009D94A-92D1-4492-B44A-CC6E38F2C581}" type="parTrans" cxnId="{3A8622D5-9998-4021-85A9-A91252CD0D80}">
      <dgm:prSet/>
      <dgm:spPr/>
      <dgm:t>
        <a:bodyPr/>
        <a:lstStyle/>
        <a:p>
          <a:endParaRPr lang="en-US"/>
        </a:p>
      </dgm:t>
    </dgm:pt>
    <dgm:pt modelId="{A479849C-2C8E-4D18-81D1-E8B964B79977}" type="sibTrans" cxnId="{3A8622D5-9998-4021-85A9-A91252CD0D80}">
      <dgm:prSet/>
      <dgm:spPr/>
      <dgm:t>
        <a:bodyPr/>
        <a:lstStyle/>
        <a:p>
          <a:endParaRPr lang="en-US"/>
        </a:p>
      </dgm:t>
    </dgm:pt>
    <dgm:pt modelId="{8C1D9429-4A93-4423-A1EA-CD3174EC17B4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দু’টি পক্ষ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D999B10C-BE60-4B89-97F3-FB5269FCA486}" type="parTrans" cxnId="{5A082F1D-B2DD-400A-ADE5-898287BB2C74}">
      <dgm:prSet/>
      <dgm:spPr/>
      <dgm:t>
        <a:bodyPr/>
        <a:lstStyle/>
        <a:p>
          <a:endParaRPr lang="en-US"/>
        </a:p>
      </dgm:t>
    </dgm:pt>
    <dgm:pt modelId="{AA182E70-20B2-42D0-9A5E-2A82F565E051}" type="sibTrans" cxnId="{5A082F1D-B2DD-400A-ADE5-898287BB2C74}">
      <dgm:prSet/>
      <dgm:spPr/>
      <dgm:t>
        <a:bodyPr/>
        <a:lstStyle/>
        <a:p>
          <a:endParaRPr lang="en-US"/>
        </a:p>
      </dgm:t>
    </dgm:pt>
    <dgm:pt modelId="{5F61E653-22AD-4D9F-A9D6-2FFCDF0B9E04}">
      <dgm:prSet phldrT="[Text]" custT="1"/>
      <dgm:spPr/>
      <dgm:t>
        <a:bodyPr/>
        <a:lstStyle/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অর্থের অংকে পরিমাপযোগ্য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96BC3778-CF1F-4458-A846-FF9ED5B5DE4A}" type="sibTrans" cxnId="{E1C727E6-FC41-4FE3-9139-EC4F234D00D3}">
      <dgm:prSet/>
      <dgm:spPr/>
      <dgm:t>
        <a:bodyPr/>
        <a:lstStyle/>
        <a:p>
          <a:endParaRPr lang="en-US"/>
        </a:p>
      </dgm:t>
    </dgm:pt>
    <dgm:pt modelId="{58635E54-B2EA-474D-A2FE-318205F4D7E3}" type="parTrans" cxnId="{E1C727E6-FC41-4FE3-9139-EC4F234D00D3}">
      <dgm:prSet/>
      <dgm:spPr/>
      <dgm:t>
        <a:bodyPr/>
        <a:lstStyle/>
        <a:p>
          <a:endParaRPr lang="en-US"/>
        </a:p>
      </dgm:t>
    </dgm:pt>
    <dgm:pt modelId="{BF39425B-7879-4FB0-96C8-5DDD048EF078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অদৃশ্যমান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362E1DB5-CB3D-45BE-A717-92202F11F31E}" type="sibTrans" cxnId="{90674FAA-CC97-41C1-9235-59D877BD58E8}">
      <dgm:prSet/>
      <dgm:spPr/>
      <dgm:t>
        <a:bodyPr/>
        <a:lstStyle/>
        <a:p>
          <a:endParaRPr lang="en-US"/>
        </a:p>
      </dgm:t>
    </dgm:pt>
    <dgm:pt modelId="{AE9A9141-B8C2-48BD-9E14-2377795FE838}" type="parTrans" cxnId="{90674FAA-CC97-41C1-9235-59D877BD58E8}">
      <dgm:prSet/>
      <dgm:spPr/>
      <dgm:t>
        <a:bodyPr/>
        <a:lstStyle/>
        <a:p>
          <a:endParaRPr lang="en-US"/>
        </a:p>
      </dgm:t>
    </dgm:pt>
    <dgm:pt modelId="{B6909520-73FB-4FA2-A245-4BBBC363A7D0}" type="pres">
      <dgm:prSet presAssocID="{25A66EC5-A54E-45AF-A8C5-5EAA1220B5D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DAA6A09-5D2A-4854-A636-FCA134ED322C}" type="pres">
      <dgm:prSet presAssocID="{719C8933-B9A1-49F6-B8A3-70E3F17A86EB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CF48F51D-3C91-4E92-A18D-48B953E58FEB}" type="pres">
      <dgm:prSet presAssocID="{72F5DB83-26C4-4A5B-A5DC-F2B86139B17B}" presName="Accent1" presStyleCnt="0"/>
      <dgm:spPr/>
    </dgm:pt>
    <dgm:pt modelId="{34286FED-73B2-4780-A38C-52BD62BC6C7D}" type="pres">
      <dgm:prSet presAssocID="{72F5DB83-26C4-4A5B-A5DC-F2B86139B17B}" presName="Accent" presStyleLbl="bgShp" presStyleIdx="0" presStyleCnt="5"/>
      <dgm:spPr/>
    </dgm:pt>
    <dgm:pt modelId="{D667DC8A-45E9-4C6F-A7DE-0B232E527204}" type="pres">
      <dgm:prSet presAssocID="{72F5DB83-26C4-4A5B-A5DC-F2B86139B17B}" presName="Child1" presStyleLbl="node1" presStyleIdx="0" presStyleCnt="5" custLinFactNeighborX="-28332" custLinFactNeighborY="64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5ACD6A-450B-469A-9EBD-0A987CF8F846}" type="pres">
      <dgm:prSet presAssocID="{84F0C255-CBC9-4151-82DB-617C3F388034}" presName="Accent2" presStyleCnt="0"/>
      <dgm:spPr/>
    </dgm:pt>
    <dgm:pt modelId="{B49DD1FB-E7BA-46B7-BC2A-DA88B7B535B6}" type="pres">
      <dgm:prSet presAssocID="{84F0C255-CBC9-4151-82DB-617C3F388034}" presName="Accent" presStyleLbl="bgShp" presStyleIdx="1" presStyleCnt="5"/>
      <dgm:spPr/>
    </dgm:pt>
    <dgm:pt modelId="{FA3EE219-D779-415C-BC65-5F1E1F74EA1E}" type="pres">
      <dgm:prSet presAssocID="{84F0C255-CBC9-4151-82DB-617C3F388034}" presName="Child2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BFA402-6051-42DE-9F24-3BB9CDA9B8C0}" type="pres">
      <dgm:prSet presAssocID="{8C1D9429-4A93-4423-A1EA-CD3174EC17B4}" presName="Accent3" presStyleCnt="0"/>
      <dgm:spPr/>
    </dgm:pt>
    <dgm:pt modelId="{033815E9-E90F-4BB4-9B3F-2F5E63B0450C}" type="pres">
      <dgm:prSet presAssocID="{8C1D9429-4A93-4423-A1EA-CD3174EC17B4}" presName="Accent" presStyleLbl="bgShp" presStyleIdx="2" presStyleCnt="5"/>
      <dgm:spPr/>
    </dgm:pt>
    <dgm:pt modelId="{EF7CED2A-F275-4FB4-9161-D691AC2FDB6C}" type="pres">
      <dgm:prSet presAssocID="{8C1D9429-4A93-4423-A1EA-CD3174EC17B4}" presName="Child3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2DB6DA-6208-4B4F-B2EF-046B72FF2957}" type="pres">
      <dgm:prSet presAssocID="{BF39425B-7879-4FB0-96C8-5DDD048EF078}" presName="Accent4" presStyleCnt="0"/>
      <dgm:spPr/>
    </dgm:pt>
    <dgm:pt modelId="{F95ABA0B-C3DA-4E4D-A21D-B3B95360A387}" type="pres">
      <dgm:prSet presAssocID="{BF39425B-7879-4FB0-96C8-5DDD048EF078}" presName="Accent" presStyleLbl="bgShp" presStyleIdx="3" presStyleCnt="5"/>
      <dgm:spPr/>
    </dgm:pt>
    <dgm:pt modelId="{EB77CB76-FFA3-4F87-931E-AE13A687E8D5}" type="pres">
      <dgm:prSet presAssocID="{BF39425B-7879-4FB0-96C8-5DDD048EF078}" presName="Child4" presStyleLbl="node1" presStyleIdx="3" presStyleCnt="5" custLinFactNeighborX="-61812" custLinFactNeighborY="-74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1282B4-F34F-4594-80AE-50E739DD85A2}" type="pres">
      <dgm:prSet presAssocID="{5F61E653-22AD-4D9F-A9D6-2FFCDF0B9E04}" presName="Accent5" presStyleCnt="0"/>
      <dgm:spPr/>
    </dgm:pt>
    <dgm:pt modelId="{AB17D7E4-13BC-47CC-858B-8BB6A28A6524}" type="pres">
      <dgm:prSet presAssocID="{5F61E653-22AD-4D9F-A9D6-2FFCDF0B9E04}" presName="Accent" presStyleLbl="bgShp" presStyleIdx="4" presStyleCnt="5"/>
      <dgm:spPr/>
    </dgm:pt>
    <dgm:pt modelId="{7536C4F5-20DD-4BDC-9813-366FC716D27F}" type="pres">
      <dgm:prSet presAssocID="{5F61E653-22AD-4D9F-A9D6-2FFCDF0B9E04}" presName="Child5" presStyleLbl="node1" presStyleIdx="4" presStyleCnt="5" custScaleX="127901" custLinFactNeighborX="-25474" custLinFactNeighborY="-685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8622D5-9998-4021-85A9-A91252CD0D80}" srcId="{719C8933-B9A1-49F6-B8A3-70E3F17A86EB}" destId="{84F0C255-CBC9-4151-82DB-617C3F388034}" srcOrd="1" destOrd="0" parTransId="{2009D94A-92D1-4492-B44A-CC6E38F2C581}" sibTransId="{A479849C-2C8E-4D18-81D1-E8B964B79977}"/>
    <dgm:cxn modelId="{90674FAA-CC97-41C1-9235-59D877BD58E8}" srcId="{719C8933-B9A1-49F6-B8A3-70E3F17A86EB}" destId="{BF39425B-7879-4FB0-96C8-5DDD048EF078}" srcOrd="3" destOrd="0" parTransId="{AE9A9141-B8C2-48BD-9E14-2377795FE838}" sibTransId="{362E1DB5-CB3D-45BE-A717-92202F11F31E}"/>
    <dgm:cxn modelId="{B69EB721-A628-4A80-AC67-3391221A9BFB}" type="presOf" srcId="{8C1D9429-4A93-4423-A1EA-CD3174EC17B4}" destId="{EF7CED2A-F275-4FB4-9161-D691AC2FDB6C}" srcOrd="0" destOrd="0" presId="urn:microsoft.com/office/officeart/2011/layout/HexagonRadial"/>
    <dgm:cxn modelId="{E1C727E6-FC41-4FE3-9139-EC4F234D00D3}" srcId="{719C8933-B9A1-49F6-B8A3-70E3F17A86EB}" destId="{5F61E653-22AD-4D9F-A9D6-2FFCDF0B9E04}" srcOrd="4" destOrd="0" parTransId="{58635E54-B2EA-474D-A2FE-318205F4D7E3}" sibTransId="{96BC3778-CF1F-4458-A846-FF9ED5B5DE4A}"/>
    <dgm:cxn modelId="{A79B3997-197C-4AF2-A4D8-0046E6CC0D09}" type="presOf" srcId="{84F0C255-CBC9-4151-82DB-617C3F388034}" destId="{FA3EE219-D779-415C-BC65-5F1E1F74EA1E}" srcOrd="0" destOrd="0" presId="urn:microsoft.com/office/officeart/2011/layout/HexagonRadial"/>
    <dgm:cxn modelId="{290BFE49-8CC7-4656-9F3C-35F3D5DA3A36}" srcId="{25A66EC5-A54E-45AF-A8C5-5EAA1220B5D9}" destId="{719C8933-B9A1-49F6-B8A3-70E3F17A86EB}" srcOrd="0" destOrd="0" parTransId="{6FA291DD-2A96-4833-9242-906F25380F87}" sibTransId="{103ED5FA-719E-4260-8C80-20F6FD430691}"/>
    <dgm:cxn modelId="{7DB42E2C-E296-4184-87F0-337FE8E51543}" type="presOf" srcId="{25A66EC5-A54E-45AF-A8C5-5EAA1220B5D9}" destId="{B6909520-73FB-4FA2-A245-4BBBC363A7D0}" srcOrd="0" destOrd="0" presId="urn:microsoft.com/office/officeart/2011/layout/HexagonRadial"/>
    <dgm:cxn modelId="{183F343D-843E-4DEF-90D0-99676EE81AB5}" type="presOf" srcId="{719C8933-B9A1-49F6-B8A3-70E3F17A86EB}" destId="{2DAA6A09-5D2A-4854-A636-FCA134ED322C}" srcOrd="0" destOrd="0" presId="urn:microsoft.com/office/officeart/2011/layout/HexagonRadial"/>
    <dgm:cxn modelId="{BE55F8C0-E87E-4021-9861-21646F4DC8EA}" type="presOf" srcId="{BF39425B-7879-4FB0-96C8-5DDD048EF078}" destId="{EB77CB76-FFA3-4F87-931E-AE13A687E8D5}" srcOrd="0" destOrd="0" presId="urn:microsoft.com/office/officeart/2011/layout/HexagonRadial"/>
    <dgm:cxn modelId="{5A082F1D-B2DD-400A-ADE5-898287BB2C74}" srcId="{719C8933-B9A1-49F6-B8A3-70E3F17A86EB}" destId="{8C1D9429-4A93-4423-A1EA-CD3174EC17B4}" srcOrd="2" destOrd="0" parTransId="{D999B10C-BE60-4B89-97F3-FB5269FCA486}" sibTransId="{AA182E70-20B2-42D0-9A5E-2A82F565E051}"/>
    <dgm:cxn modelId="{D68DF096-C6D7-490F-AAB8-88849ECCA24F}" srcId="{719C8933-B9A1-49F6-B8A3-70E3F17A86EB}" destId="{72F5DB83-26C4-4A5B-A5DC-F2B86139B17B}" srcOrd="0" destOrd="0" parTransId="{217A861F-45BC-465C-BAE9-673E718F04EB}" sibTransId="{FB4B3212-3006-4967-8A65-D0FB039FD571}"/>
    <dgm:cxn modelId="{DD94282C-3A86-4662-9A08-9A464A0443EE}" type="presOf" srcId="{72F5DB83-26C4-4A5B-A5DC-F2B86139B17B}" destId="{D667DC8A-45E9-4C6F-A7DE-0B232E527204}" srcOrd="0" destOrd="0" presId="urn:microsoft.com/office/officeart/2011/layout/HexagonRadial"/>
    <dgm:cxn modelId="{A9383A52-EA7A-49DF-B6E0-1250A2311C38}" type="presOf" srcId="{5F61E653-22AD-4D9F-A9D6-2FFCDF0B9E04}" destId="{7536C4F5-20DD-4BDC-9813-366FC716D27F}" srcOrd="0" destOrd="0" presId="urn:microsoft.com/office/officeart/2011/layout/HexagonRadial"/>
    <dgm:cxn modelId="{290C87CA-F85D-405E-8DDE-AABF9C099B0E}" type="presParOf" srcId="{B6909520-73FB-4FA2-A245-4BBBC363A7D0}" destId="{2DAA6A09-5D2A-4854-A636-FCA134ED322C}" srcOrd="0" destOrd="0" presId="urn:microsoft.com/office/officeart/2011/layout/HexagonRadial"/>
    <dgm:cxn modelId="{AA073D59-A2FE-4090-AB53-0FA528ABDF60}" type="presParOf" srcId="{B6909520-73FB-4FA2-A245-4BBBC363A7D0}" destId="{CF48F51D-3C91-4E92-A18D-48B953E58FEB}" srcOrd="1" destOrd="0" presId="urn:microsoft.com/office/officeart/2011/layout/HexagonRadial"/>
    <dgm:cxn modelId="{532E4EC8-212B-4876-AB4C-A482C418043A}" type="presParOf" srcId="{CF48F51D-3C91-4E92-A18D-48B953E58FEB}" destId="{34286FED-73B2-4780-A38C-52BD62BC6C7D}" srcOrd="0" destOrd="0" presId="urn:microsoft.com/office/officeart/2011/layout/HexagonRadial"/>
    <dgm:cxn modelId="{E58845EA-11D9-43F3-80E0-AC862B8F7BB6}" type="presParOf" srcId="{B6909520-73FB-4FA2-A245-4BBBC363A7D0}" destId="{D667DC8A-45E9-4C6F-A7DE-0B232E527204}" srcOrd="2" destOrd="0" presId="urn:microsoft.com/office/officeart/2011/layout/HexagonRadial"/>
    <dgm:cxn modelId="{7B376A4C-3D2C-4823-8AA2-93B6C7390665}" type="presParOf" srcId="{B6909520-73FB-4FA2-A245-4BBBC363A7D0}" destId="{965ACD6A-450B-469A-9EBD-0A987CF8F846}" srcOrd="3" destOrd="0" presId="urn:microsoft.com/office/officeart/2011/layout/HexagonRadial"/>
    <dgm:cxn modelId="{74CF7164-FE7A-429F-AEC1-30EE3EDE8CBB}" type="presParOf" srcId="{965ACD6A-450B-469A-9EBD-0A987CF8F846}" destId="{B49DD1FB-E7BA-46B7-BC2A-DA88B7B535B6}" srcOrd="0" destOrd="0" presId="urn:microsoft.com/office/officeart/2011/layout/HexagonRadial"/>
    <dgm:cxn modelId="{E510D8AD-F887-412B-942D-9C1F2E098E96}" type="presParOf" srcId="{B6909520-73FB-4FA2-A245-4BBBC363A7D0}" destId="{FA3EE219-D779-415C-BC65-5F1E1F74EA1E}" srcOrd="4" destOrd="0" presId="urn:microsoft.com/office/officeart/2011/layout/HexagonRadial"/>
    <dgm:cxn modelId="{D0777F8A-140F-4A11-80F4-CFBE8FADB813}" type="presParOf" srcId="{B6909520-73FB-4FA2-A245-4BBBC363A7D0}" destId="{55BFA402-6051-42DE-9F24-3BB9CDA9B8C0}" srcOrd="5" destOrd="0" presId="urn:microsoft.com/office/officeart/2011/layout/HexagonRadial"/>
    <dgm:cxn modelId="{F2DD8653-3FBD-4C24-A803-5238D859B8A4}" type="presParOf" srcId="{55BFA402-6051-42DE-9F24-3BB9CDA9B8C0}" destId="{033815E9-E90F-4BB4-9B3F-2F5E63B0450C}" srcOrd="0" destOrd="0" presId="urn:microsoft.com/office/officeart/2011/layout/HexagonRadial"/>
    <dgm:cxn modelId="{04788217-813D-40AF-BD1B-FEDD477AACFA}" type="presParOf" srcId="{B6909520-73FB-4FA2-A245-4BBBC363A7D0}" destId="{EF7CED2A-F275-4FB4-9161-D691AC2FDB6C}" srcOrd="6" destOrd="0" presId="urn:microsoft.com/office/officeart/2011/layout/HexagonRadial"/>
    <dgm:cxn modelId="{941C4DFE-C352-4749-BD01-615D83CE181E}" type="presParOf" srcId="{B6909520-73FB-4FA2-A245-4BBBC363A7D0}" destId="{352DB6DA-6208-4B4F-B2EF-046B72FF2957}" srcOrd="7" destOrd="0" presId="urn:microsoft.com/office/officeart/2011/layout/HexagonRadial"/>
    <dgm:cxn modelId="{A40DEF47-4FE9-499E-A93D-6C0ED7E6F74C}" type="presParOf" srcId="{352DB6DA-6208-4B4F-B2EF-046B72FF2957}" destId="{F95ABA0B-C3DA-4E4D-A21D-B3B95360A387}" srcOrd="0" destOrd="0" presId="urn:microsoft.com/office/officeart/2011/layout/HexagonRadial"/>
    <dgm:cxn modelId="{B658D252-3A8A-49A1-90DE-8A45B97C2DD2}" type="presParOf" srcId="{B6909520-73FB-4FA2-A245-4BBBC363A7D0}" destId="{EB77CB76-FFA3-4F87-931E-AE13A687E8D5}" srcOrd="8" destOrd="0" presId="urn:microsoft.com/office/officeart/2011/layout/HexagonRadial"/>
    <dgm:cxn modelId="{1AB43F4B-2095-47D7-9E01-BCBDDAEF276A}" type="presParOf" srcId="{B6909520-73FB-4FA2-A245-4BBBC363A7D0}" destId="{AB1282B4-F34F-4594-80AE-50E739DD85A2}" srcOrd="9" destOrd="0" presId="urn:microsoft.com/office/officeart/2011/layout/HexagonRadial"/>
    <dgm:cxn modelId="{A513A3E3-2E06-4660-8587-EF3197DA38C5}" type="presParOf" srcId="{AB1282B4-F34F-4594-80AE-50E739DD85A2}" destId="{AB17D7E4-13BC-47CC-858B-8BB6A28A6524}" srcOrd="0" destOrd="0" presId="urn:microsoft.com/office/officeart/2011/layout/HexagonRadial"/>
    <dgm:cxn modelId="{C64A0F5D-3316-4777-AB82-D6AFF8B5E902}" type="presParOf" srcId="{B6909520-73FB-4FA2-A245-4BBBC363A7D0}" destId="{7536C4F5-20DD-4BDC-9813-366FC716D27F}" srcOrd="10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arifbdfinance@gmail.com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7606"/>
            <a:ext cx="9144000" cy="1541606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bn-BD" sz="7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91440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87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228600"/>
            <a:ext cx="4381500" cy="2628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8" y="3124200"/>
            <a:ext cx="8810172" cy="334327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77801"/>
            <a:ext cx="3952875" cy="2717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03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8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400"/>
            <a:ext cx="38862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44196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0" y="6070600"/>
            <a:ext cx="123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লেনদেন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1200" y="6081355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এটা লেনদেন নয় (ঘটনা)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93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445" y="381000"/>
            <a:ext cx="4876800" cy="495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32" y="381000"/>
            <a:ext cx="3934792" cy="4953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0050" y="5474732"/>
            <a:ext cx="13716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dirty="0" smtClean="0"/>
              <a:t>মূল্য-২৫০০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0" y="5474732"/>
            <a:ext cx="152400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dirty="0" smtClean="0"/>
              <a:t>মূল্য-১৫০০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107328" y="6079837"/>
            <a:ext cx="3379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অদৃশ্য মান লেনদেন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95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2850338"/>
            <a:ext cx="5562600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লেনদেনের  বৈশিষ্ট্য ব্যাখ্যা কর।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12032" y="2850338"/>
            <a:ext cx="2438400" cy="586103"/>
          </a:xfrm>
          <a:prstGeom prst="flowChartTerminator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দলী</a:t>
            </a:r>
            <a:r>
              <a:rPr lang="as-IN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য় </a:t>
            </a:r>
            <a:r>
              <a:rPr lang="as-IN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কাজ: 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48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04966991"/>
              </p:ext>
            </p:extLst>
          </p:nvPr>
        </p:nvGraphicFramePr>
        <p:xfrm>
          <a:off x="1066800" y="990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701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graphicEl>
                                              <a:dgm id="{2DAA6A09-5D2A-4854-A636-FCA134ED3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2DAA6A09-5D2A-4854-A636-FCA134ED3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2DAA6A09-5D2A-4854-A636-FCA134ED3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graphicEl>
                                              <a:dgm id="{2DAA6A09-5D2A-4854-A636-FCA134ED3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2">
                                            <p:graphicEl>
                                              <a:dgm id="{34286FED-73B2-4780-A38C-52BD62BC6C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34286FED-73B2-4780-A38C-52BD62BC6C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34286FED-73B2-4780-A38C-52BD62BC6C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34286FED-73B2-4780-A38C-52BD62BC6C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2">
                                            <p:graphicEl>
                                              <a:dgm id="{D667DC8A-45E9-4C6F-A7DE-0B232E527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D667DC8A-45E9-4C6F-A7DE-0B232E527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D667DC8A-45E9-4C6F-A7DE-0B232E527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D667DC8A-45E9-4C6F-A7DE-0B232E527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2">
                                            <p:graphicEl>
                                              <a:dgm id="{B49DD1FB-E7BA-46B7-BC2A-DA88B7B535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B49DD1FB-E7BA-46B7-BC2A-DA88B7B535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B49DD1FB-E7BA-46B7-BC2A-DA88B7B535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B49DD1FB-E7BA-46B7-BC2A-DA88B7B535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FA3EE219-D779-415C-BC65-5F1E1F74E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FA3EE219-D779-415C-BC65-5F1E1F74E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FA3EE219-D779-415C-BC65-5F1E1F74E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FA3EE219-D779-415C-BC65-5F1E1F74E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033815E9-E90F-4BB4-9B3F-2F5E63B045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033815E9-E90F-4BB4-9B3F-2F5E63B045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033815E9-E90F-4BB4-9B3F-2F5E63B045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033815E9-E90F-4BB4-9B3F-2F5E63B045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EF7CED2A-F275-4FB4-9161-D691AC2FDB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EF7CED2A-F275-4FB4-9161-D691AC2FDB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EF7CED2A-F275-4FB4-9161-D691AC2FDB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EF7CED2A-F275-4FB4-9161-D691AC2FDB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F95ABA0B-C3DA-4E4D-A21D-B3B95360A3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F95ABA0B-C3DA-4E4D-A21D-B3B95360A3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F95ABA0B-C3DA-4E4D-A21D-B3B95360A3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F95ABA0B-C3DA-4E4D-A21D-B3B95360A3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EB77CB76-FFA3-4F87-931E-AE13A687E8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EB77CB76-FFA3-4F87-931E-AE13A687E8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EB77CB76-FFA3-4F87-931E-AE13A687E8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EB77CB76-FFA3-4F87-931E-AE13A687E8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AB17D7E4-13BC-47CC-858B-8BB6A28A65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AB17D7E4-13BC-47CC-858B-8BB6A28A65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AB17D7E4-13BC-47CC-858B-8BB6A28A65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AB17D7E4-13BC-47CC-858B-8BB6A28A65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7536C4F5-20DD-4BDC-9813-366FC71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7536C4F5-20DD-4BDC-9813-366FC71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7536C4F5-20DD-4BDC-9813-366FC71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7536C4F5-20DD-4BDC-9813-366FC71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47" y="1667908"/>
            <a:ext cx="2514600" cy="1483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8" t="11119" r="315" b="12413"/>
          <a:stretch/>
        </p:blipFill>
        <p:spPr>
          <a:xfrm>
            <a:off x="5029200" y="3886200"/>
            <a:ext cx="3910083" cy="23883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" t="13219" r="23781" b="12294"/>
          <a:stretch/>
        </p:blipFill>
        <p:spPr>
          <a:xfrm>
            <a:off x="5511800" y="998560"/>
            <a:ext cx="3441132" cy="28114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0" t="6903" r="62553"/>
          <a:stretch/>
        </p:blipFill>
        <p:spPr>
          <a:xfrm>
            <a:off x="280916" y="3345123"/>
            <a:ext cx="2081284" cy="297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59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472E-18 1.50786E-6 C -0.0033 -0.01781 -0.00173 -0.01087 -0.00434 -0.02174 C -0.00677 -0.05042 -0.00798 -0.06198 -0.0059 -0.09575 C -0.0052 -0.10708 0.00191 -0.1154 0.00452 -0.12512 C 0.00677 -0.13367 0.01025 -0.1413 0.01355 -0.14917 C 0.01823 -0.16027 0.02014 -0.17345 0.02848 -0.18085 C 0.0382 -0.20074 0.02344 -0.1716 0.03594 -0.19288 C 0.04393 -0.20652 0.04028 -0.20652 0.05382 -0.21069 C 0.07205 -0.22664 0.09271 -0.23266 0.11355 -0.24052 C 0.12813 -0.24584 0.14167 -0.25347 0.15677 -0.25648 C 0.17205 -0.26272 0.18716 -0.26457 0.20313 -0.26642 C 0.24167 -0.28284 0.2882 -0.26781 0.32986 -0.27428 C 0.34323 -0.27359 0.35677 -0.27359 0.37014 -0.27243 C 0.38698 -0.27105 0.40226 -0.25902 0.41806 -0.25254 C 0.42466 -0.24607 0.4323 -0.2463 0.44028 -0.24445 C 0.45868 -0.22849 0.47605 -0.21138 0.4941 -0.19473 C 0.49618 -0.19288 0.49688 -0.18918 0.49861 -0.18686 C 0.50434 -0.17923 0.51302 -0.17368 0.51806 -0.16489 C 0.52674 -0.14963 0.52014 -0.15657 0.52848 -0.14917 C 0.53351 -0.13922 0.53664 -0.12789 0.54341 -0.11957 C 0.54532 -0.10523 0.54341 -0.1117 0.55087 -0.09736 C 0.55226 -0.09459 0.55521 -0.0895 0.55521 -0.0895 C 0.55799 -0.07493 0.55556 -0.08395 0.5658 -0.06568 C 0.57327 -0.05273 0.57691 -0.03353 0.58368 -0.01989 C 0.5875 -0.00324 0.58195 -0.02359 0.5882 -0.00994 C 0.59167 -0.00231 0.59045 0.00555 0.59566 0.01179 C 0.6007 0.03353 0.59271 0.00162 0.6 0.02382 C 0.60417 0.03608 0.60469 0.05018 0.61059 0.06175 C 0.61545 0.09598 0.62605 0.13205 0.6448 0.15703 " pathEditMode="relative" ptsTypes="ffffffffffffffffffffffffffffA">
                                      <p:cBhvr>
                                        <p:cTn id="16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31 0.08325 C -0.11875 0.12974 -0.10798 0.20606 -0.13698 0.24237 C -0.13923 0.25277 -0.15486 0.27729 -0.16371 0.28006 C -0.16771 0.28145 -0.17187 0.28214 -0.17569 0.28399 C -0.20226 0.29625 -0.22291 0.30527 -0.25156 0.30805 C -0.27153 0.3129 -0.29271 0.31244 -0.31267 0.31383 C -0.33594 0.31753 -0.3217 0.31521 -0.3559 0.31984 C -0.36753 0.32146 -0.39045 0.32377 -0.39045 0.324 C -0.40104 0.32678 -0.40903 0.32863 -0.42031 0.32978 C -0.45295 0.3388 -0.48732 0.3321 -0.52014 0.32793 C -0.53489 0.32377 -0.55017 0.32146 -0.56528 0.31984 C -0.57708 0.31683 -0.5875 0.31175 -0.59965 0.3099 C -0.6151 0.30296 -0.62934 0.29833 -0.64566 0.29602 C -0.67187 0.28399 -0.70052 0.27729 -0.72778 0.27405 C -0.74219 0.27035 -0.7559 0.26942 -0.77083 0.26827 C -0.77222 0.2678 -0.78264 0.26526 -0.78455 0.2641 C -0.80104 0.25439 -0.77708 0.26503 -0.79323 0.25832 C -0.74392 0.2574 -0.6993 0.25832 -0.65173 0.25231 C -0.64305 0.24838 -0.63455 0.24491 -0.62621 0.24028 C -0.62118 0.23751 -0.6158 0.23751 -0.61146 0.23427 C -0.60069 0.2271 -0.61267 0.23288 -0.6026 0.22849 C -0.60121 0.2271 -0.60052 0.22548 -0.59965 0.22433 C -0.59618 0.22086 -0.59201 0.21878 -0.58871 0.21461 C -0.5842 0.20791 -0.5783 0.20166 -0.57274 0.19657 C -0.56927 0.18293 -0.57187 0.18779 -0.56649 0.18062 C -0.5651 0.17437 -0.56198 0.17113 -0.56076 0.16489 C -0.56024 0.16281 -0.55903 0.15888 -0.55903 0.15911 " pathEditMode="relative" rAng="0" ptsTypes="ffffffffffffffffffffffffffA">
                                      <p:cBhvr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20" y="127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3305314"/>
            <a:ext cx="73914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লেনদেনের সাথে কয়টি পক্ষ জড়িত?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3800" y="1447800"/>
            <a:ext cx="7366000" cy="10156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495800" y="2492177"/>
            <a:ext cx="533400" cy="813137"/>
          </a:xfrm>
          <a:prstGeom prst="downArrow">
            <a:avLst>
              <a:gd name="adj1" fmla="val 50000"/>
              <a:gd name="adj2" fmla="val 64286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4013200"/>
            <a:ext cx="7391400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লেনদেন কোথায় কোথায় সংঘটিত হতেপারে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55700" y="4648200"/>
            <a:ext cx="7378700" cy="762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itchFamily="34" charset="0"/>
              <a:buChar char="•"/>
            </a:pP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লেনদেনের ফলে আর্থিক অবস্থার কি ঘটে?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30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2667000"/>
            <a:ext cx="7388225" cy="24384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2743200" y="1603920"/>
            <a:ext cx="472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8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55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22"/>
            <a:ext cx="9144000" cy="59516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8400" y="5867400"/>
            <a:ext cx="5372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35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791985560"/>
              </p:ext>
            </p:extLst>
          </p:nvPr>
        </p:nvGraphicFramePr>
        <p:xfrm>
          <a:off x="1828800" y="228600"/>
          <a:ext cx="5271658" cy="1156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00" y="2057400"/>
            <a:ext cx="9039368" cy="329320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আরিফ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হোসাইন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(সহকারী শিক্ষক) ব্যবসায় শিক্ষা</a:t>
            </a:r>
            <a:endParaRPr lang="en-US" sz="40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ক্যান্টনমেন্ট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হাই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যশোর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Mob: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01911-445084</a:t>
            </a:r>
            <a:endParaRPr lang="en-US" sz="24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Email: 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arifbdfinance@gmail.com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38400"/>
            <a:ext cx="1680908" cy="181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68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599"/>
            <a:ext cx="8305800" cy="1523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304800" y="1752599"/>
            <a:ext cx="8534400" cy="510540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বিষয়: হিসাববিজ্ঞান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শ্রেণি: নবম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বিষয়বস্তু: (লেনদেন)দ্বিতীয় অধ্যায়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আজকের পাঠ: লেনদেনের ধারনা ও প্রকৃতি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সময়: ৫০ মিনিট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508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60960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228600"/>
            <a:ext cx="845820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6578" y="1634319"/>
            <a:ext cx="7115953" cy="230832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কি তা বলতে পারবে।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লেনদেন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ও ঘটনা কি  বলতে পারবে।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লেনদেনের প্রকৃতি শনাক্ত করতে পারবে।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লেনদেনের প্রকৃতি ব্যাখ্যা করতে পারবে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74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0" y="41565"/>
            <a:ext cx="8991600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65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55"/>
            <a:ext cx="4267200" cy="39338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935" y="0"/>
            <a:ext cx="4762500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" y="4052248"/>
            <a:ext cx="5024512" cy="26444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991271"/>
            <a:ext cx="3810000" cy="270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25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1066800" y="2261754"/>
            <a:ext cx="2202873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3" name="Horizontal Scroll 2"/>
          <p:cNvSpPr/>
          <p:nvPr/>
        </p:nvSpPr>
        <p:spPr>
          <a:xfrm>
            <a:off x="3581400" y="1828800"/>
            <a:ext cx="4779818" cy="190500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লেনদেন ও তার প্রকৃতি</a:t>
            </a:r>
            <a:endParaRPr lang="en-US" sz="44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0491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7" y="228600"/>
            <a:ext cx="4324643" cy="33142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7" y="3733934"/>
            <a:ext cx="4477043" cy="28836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951" y="3733934"/>
            <a:ext cx="4652049" cy="28836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687" y="282063"/>
            <a:ext cx="4521113" cy="322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05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53000" y="1676400"/>
            <a:ext cx="3810000" cy="1219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লেনদেন কি তা বল।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Decision 2"/>
          <p:cNvSpPr/>
          <p:nvPr/>
        </p:nvSpPr>
        <p:spPr>
          <a:xfrm>
            <a:off x="304800" y="1676400"/>
            <a:ext cx="3733800" cy="1218063"/>
          </a:xfrm>
          <a:prstGeom prst="flowChartDecisi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038600"/>
            <a:ext cx="861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          “দ্রব্য সামগ্রী ও সেবা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কর্মের বিনিময়ের ফলে কোন ব্যক্তি, প্রতিষ্ঠানের বা ব্যবসায়ের  আর্থিক অবস্থানের পরিবর্তন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ঘটাকে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লেনদেন বোঝয়।”</a:t>
            </a:r>
          </a:p>
        </p:txBody>
      </p:sp>
    </p:spTree>
    <p:extLst>
      <p:ext uri="{BB962C8B-B14F-4D97-AF65-F5344CB8AC3E}">
        <p14:creationId xmlns:p14="http://schemas.microsoft.com/office/powerpoint/2010/main" val="412166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1961</TotalTime>
  <Words>162</Words>
  <Application>Microsoft Office PowerPoint</Application>
  <PresentationFormat>On-screen Show (4:3)</PresentationFormat>
  <Paragraphs>43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NikoshBAN</vt:lpstr>
      <vt:lpstr>Times New Roman</vt:lpstr>
      <vt:lpstr>Vrinda</vt:lpstr>
      <vt:lpstr>Wingdings</vt:lpstr>
      <vt:lpstr>Office Theme</vt:lpstr>
      <vt:lpstr>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TSS</dc:creator>
  <cp:lastModifiedBy>hp</cp:lastModifiedBy>
  <cp:revision>108</cp:revision>
  <dcterms:created xsi:type="dcterms:W3CDTF">2006-08-16T00:00:00Z</dcterms:created>
  <dcterms:modified xsi:type="dcterms:W3CDTF">2020-03-17T09:17:27Z</dcterms:modified>
</cp:coreProperties>
</file>