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0" r:id="rId2"/>
    <p:sldId id="289" r:id="rId3"/>
    <p:sldId id="294" r:id="rId4"/>
    <p:sldId id="259" r:id="rId5"/>
    <p:sldId id="286" r:id="rId6"/>
    <p:sldId id="287" r:id="rId7"/>
    <p:sldId id="282" r:id="rId8"/>
    <p:sldId id="290" r:id="rId9"/>
    <p:sldId id="291" r:id="rId10"/>
    <p:sldId id="292" r:id="rId11"/>
    <p:sldId id="285" r:id="rId12"/>
    <p:sldId id="28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0066"/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418" autoAdjust="0"/>
  </p:normalViewPr>
  <p:slideViewPr>
    <p:cSldViewPr>
      <p:cViewPr>
        <p:scale>
          <a:sx n="98" d="100"/>
          <a:sy n="98" d="100"/>
        </p:scale>
        <p:origin x="-540" y="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08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2E79D0-D92C-4C7F-834D-D298321F5C42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413054-1322-459B-9120-C65AF13CAE38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পর্বত</a:t>
          </a:r>
          <a:endParaRPr lang="en-US" dirty="0"/>
        </a:p>
      </dgm:t>
    </dgm:pt>
    <dgm:pt modelId="{AAC4B8A6-908E-494A-9722-8B65330C9A63}" type="parTrans" cxnId="{B0018BF7-0995-4215-9364-52BC835FC505}">
      <dgm:prSet/>
      <dgm:spPr/>
      <dgm:t>
        <a:bodyPr/>
        <a:lstStyle/>
        <a:p>
          <a:endParaRPr lang="en-US"/>
        </a:p>
      </dgm:t>
    </dgm:pt>
    <dgm:pt modelId="{49B6B8FE-25B1-4DE0-A8FF-7CFDAFB2F246}" type="sibTrans" cxnId="{B0018BF7-0995-4215-9364-52BC835FC505}">
      <dgm:prSet/>
      <dgm:spPr/>
      <dgm:t>
        <a:bodyPr/>
        <a:lstStyle/>
        <a:p>
          <a:endParaRPr lang="en-US"/>
        </a:p>
      </dgm:t>
    </dgm:pt>
    <dgm:pt modelId="{D300C7F8-4597-4FBD-A163-8E155272F6F6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ভঙ্গিল</a:t>
          </a:r>
          <a:endParaRPr lang="en-US" dirty="0"/>
        </a:p>
      </dgm:t>
    </dgm:pt>
    <dgm:pt modelId="{0D771A72-C661-49C7-B902-9E1AD43683C9}" type="parTrans" cxnId="{8656F061-69AF-4BCA-9555-E86BBABABED4}">
      <dgm:prSet/>
      <dgm:spPr/>
      <dgm:t>
        <a:bodyPr/>
        <a:lstStyle/>
        <a:p>
          <a:endParaRPr lang="en-US"/>
        </a:p>
      </dgm:t>
    </dgm:pt>
    <dgm:pt modelId="{DCEA8C1D-A012-477C-AC48-477064D8225F}" type="sibTrans" cxnId="{8656F061-69AF-4BCA-9555-E86BBABABED4}">
      <dgm:prSet/>
      <dgm:spPr/>
      <dgm:t>
        <a:bodyPr/>
        <a:lstStyle/>
        <a:p>
          <a:endParaRPr lang="en-US"/>
        </a:p>
      </dgm:t>
    </dgm:pt>
    <dgm:pt modelId="{66784669-FB17-43D6-9F93-4A5FF6A6A2E8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আগ্নেয়</a:t>
          </a:r>
          <a:endParaRPr lang="en-US" dirty="0"/>
        </a:p>
      </dgm:t>
    </dgm:pt>
    <dgm:pt modelId="{42117442-2845-402D-9D87-338F8A8BA7D9}" type="parTrans" cxnId="{8718B5F7-245E-4E61-9E89-BCF9CFF7BE32}">
      <dgm:prSet/>
      <dgm:spPr/>
      <dgm:t>
        <a:bodyPr/>
        <a:lstStyle/>
        <a:p>
          <a:endParaRPr lang="en-US"/>
        </a:p>
      </dgm:t>
    </dgm:pt>
    <dgm:pt modelId="{02BD91A1-D2A3-4F0E-AFEF-0FE5B162580B}" type="sibTrans" cxnId="{8718B5F7-245E-4E61-9E89-BCF9CFF7BE32}">
      <dgm:prSet/>
      <dgm:spPr/>
      <dgm:t>
        <a:bodyPr/>
        <a:lstStyle/>
        <a:p>
          <a:endParaRPr lang="en-US"/>
        </a:p>
      </dgm:t>
    </dgm:pt>
    <dgm:pt modelId="{BCB19CE0-97AD-4EF7-862E-F3BBEA4B2C04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ল্যাকোলি</a:t>
          </a:r>
          <a:r>
            <a:rPr lang="en-US" dirty="0" smtClean="0">
              <a:latin typeface="NikoshBAN" pitchFamily="2" charset="0"/>
              <a:cs typeface="NikoshBAN" pitchFamily="2" charset="0"/>
            </a:rPr>
            <a:t>থ</a:t>
          </a:r>
          <a:endParaRPr lang="en-US" dirty="0"/>
        </a:p>
      </dgm:t>
    </dgm:pt>
    <dgm:pt modelId="{872C09A7-5752-4047-9140-E02B7B2AA1BE}" type="parTrans" cxnId="{165F1B70-9F40-43D5-B482-E1E568CDE0DA}">
      <dgm:prSet/>
      <dgm:spPr/>
      <dgm:t>
        <a:bodyPr/>
        <a:lstStyle/>
        <a:p>
          <a:endParaRPr lang="en-US"/>
        </a:p>
      </dgm:t>
    </dgm:pt>
    <dgm:pt modelId="{E05706FB-F6AA-4766-AC8F-C1873D4BD0AC}" type="sibTrans" cxnId="{165F1B70-9F40-43D5-B482-E1E568CDE0DA}">
      <dgm:prSet/>
      <dgm:spPr/>
      <dgm:t>
        <a:bodyPr/>
        <a:lstStyle/>
        <a:p>
          <a:endParaRPr lang="en-US"/>
        </a:p>
      </dgm:t>
    </dgm:pt>
    <dgm:pt modelId="{DF0CFD2A-D471-45E7-B270-04C46EE2912D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mtClean="0">
              <a:latin typeface="NikoshBAN" pitchFamily="2" charset="0"/>
              <a:cs typeface="NikoshBAN" pitchFamily="2" charset="0"/>
            </a:rPr>
            <a:t>স্তূপ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532FD57C-696F-44C3-AC37-0B5A8349CD20}" type="parTrans" cxnId="{D6B39DF2-9217-4121-B351-3E7C1F580552}">
      <dgm:prSet/>
      <dgm:spPr/>
      <dgm:t>
        <a:bodyPr/>
        <a:lstStyle/>
        <a:p>
          <a:endParaRPr lang="en-US"/>
        </a:p>
      </dgm:t>
    </dgm:pt>
    <dgm:pt modelId="{980B2246-6D73-4981-B34C-1D4AEA741E2D}" type="sibTrans" cxnId="{D6B39DF2-9217-4121-B351-3E7C1F580552}">
      <dgm:prSet/>
      <dgm:spPr/>
      <dgm:t>
        <a:bodyPr/>
        <a:lstStyle/>
        <a:p>
          <a:endParaRPr lang="en-US"/>
        </a:p>
      </dgm:t>
    </dgm:pt>
    <dgm:pt modelId="{A1635769-5473-42F9-85DC-DF18CBD35E4F}" type="pres">
      <dgm:prSet presAssocID="{392E79D0-D92C-4C7F-834D-D298321F5C4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545E1B-1198-4F12-AAD3-7C56D58AFD06}" type="pres">
      <dgm:prSet presAssocID="{2E413054-1322-459B-9120-C65AF13CAE38}" presName="centerShape" presStyleLbl="node0" presStyleIdx="0" presStyleCnt="1"/>
      <dgm:spPr/>
      <dgm:t>
        <a:bodyPr/>
        <a:lstStyle/>
        <a:p>
          <a:endParaRPr lang="en-US"/>
        </a:p>
      </dgm:t>
    </dgm:pt>
    <dgm:pt modelId="{97814EF6-F495-4A92-BA3F-5CE32C4DA4E6}" type="pres">
      <dgm:prSet presAssocID="{D300C7F8-4597-4FBD-A163-8E155272F6F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FB7642-F627-40B0-931C-3F7A151ADF00}" type="pres">
      <dgm:prSet presAssocID="{D300C7F8-4597-4FBD-A163-8E155272F6F6}" presName="dummy" presStyleCnt="0"/>
      <dgm:spPr/>
    </dgm:pt>
    <dgm:pt modelId="{65945D45-6890-479F-BF6E-D7E7FF7236E4}" type="pres">
      <dgm:prSet presAssocID="{DCEA8C1D-A012-477C-AC48-477064D8225F}" presName="sibTrans" presStyleLbl="sibTrans2D1" presStyleIdx="0" presStyleCnt="4"/>
      <dgm:spPr/>
      <dgm:t>
        <a:bodyPr/>
        <a:lstStyle/>
        <a:p>
          <a:endParaRPr lang="en-US"/>
        </a:p>
      </dgm:t>
    </dgm:pt>
    <dgm:pt modelId="{FDF62F19-D8C8-4623-A1B7-422BC453D174}" type="pres">
      <dgm:prSet presAssocID="{66784669-FB17-43D6-9F93-4A5FF6A6A2E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C6C709-D308-44B2-8EC9-222048DB3EF9}" type="pres">
      <dgm:prSet presAssocID="{66784669-FB17-43D6-9F93-4A5FF6A6A2E8}" presName="dummy" presStyleCnt="0"/>
      <dgm:spPr/>
    </dgm:pt>
    <dgm:pt modelId="{8F0C4BE5-CFC6-4812-9CF1-81DAC5CDEC05}" type="pres">
      <dgm:prSet presAssocID="{02BD91A1-D2A3-4F0E-AFEF-0FE5B162580B}" presName="sibTrans" presStyleLbl="sibTrans2D1" presStyleIdx="1" presStyleCnt="4"/>
      <dgm:spPr/>
      <dgm:t>
        <a:bodyPr/>
        <a:lstStyle/>
        <a:p>
          <a:endParaRPr lang="en-US"/>
        </a:p>
      </dgm:t>
    </dgm:pt>
    <dgm:pt modelId="{85C5B97C-2124-4E28-9130-EFA5DBFEB4FB}" type="pres">
      <dgm:prSet presAssocID="{DF0CFD2A-D471-45E7-B270-04C46EE2912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AFBDA4-AA8A-43A8-B572-49C113E6D565}" type="pres">
      <dgm:prSet presAssocID="{DF0CFD2A-D471-45E7-B270-04C46EE2912D}" presName="dummy" presStyleCnt="0"/>
      <dgm:spPr/>
    </dgm:pt>
    <dgm:pt modelId="{A34203FE-1707-47D4-ADE3-16BD827523EE}" type="pres">
      <dgm:prSet presAssocID="{980B2246-6D73-4981-B34C-1D4AEA741E2D}" presName="sibTrans" presStyleLbl="sibTrans2D1" presStyleIdx="2" presStyleCnt="4"/>
      <dgm:spPr/>
      <dgm:t>
        <a:bodyPr/>
        <a:lstStyle/>
        <a:p>
          <a:endParaRPr lang="en-US"/>
        </a:p>
      </dgm:t>
    </dgm:pt>
    <dgm:pt modelId="{EDBD9A4F-3980-4CFC-8D00-4E8A22AD2D65}" type="pres">
      <dgm:prSet presAssocID="{BCB19CE0-97AD-4EF7-862E-F3BBEA4B2C0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742C94-4437-4923-91FB-93924C939A77}" type="pres">
      <dgm:prSet presAssocID="{BCB19CE0-97AD-4EF7-862E-F3BBEA4B2C04}" presName="dummy" presStyleCnt="0"/>
      <dgm:spPr/>
    </dgm:pt>
    <dgm:pt modelId="{F17779E3-E6DE-42B7-AAAC-D63E6C5F7EDE}" type="pres">
      <dgm:prSet presAssocID="{E05706FB-F6AA-4766-AC8F-C1873D4BD0AC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B0018BF7-0995-4215-9364-52BC835FC505}" srcId="{392E79D0-D92C-4C7F-834D-D298321F5C42}" destId="{2E413054-1322-459B-9120-C65AF13CAE38}" srcOrd="0" destOrd="0" parTransId="{AAC4B8A6-908E-494A-9722-8B65330C9A63}" sibTransId="{49B6B8FE-25B1-4DE0-A8FF-7CFDAFB2F246}"/>
    <dgm:cxn modelId="{0DD7A50F-1CD6-4FE0-BAF4-3DB603024B56}" type="presOf" srcId="{66784669-FB17-43D6-9F93-4A5FF6A6A2E8}" destId="{FDF62F19-D8C8-4623-A1B7-422BC453D174}" srcOrd="0" destOrd="0" presId="urn:microsoft.com/office/officeart/2005/8/layout/radial6"/>
    <dgm:cxn modelId="{9BEF0D43-F1F9-4591-AAD8-63A448EF9B61}" type="presOf" srcId="{980B2246-6D73-4981-B34C-1D4AEA741E2D}" destId="{A34203FE-1707-47D4-ADE3-16BD827523EE}" srcOrd="0" destOrd="0" presId="urn:microsoft.com/office/officeart/2005/8/layout/radial6"/>
    <dgm:cxn modelId="{0E7CE5E0-8B01-4D37-9750-BB93C4B62295}" type="presOf" srcId="{E05706FB-F6AA-4766-AC8F-C1873D4BD0AC}" destId="{F17779E3-E6DE-42B7-AAAC-D63E6C5F7EDE}" srcOrd="0" destOrd="0" presId="urn:microsoft.com/office/officeart/2005/8/layout/radial6"/>
    <dgm:cxn modelId="{D6B39DF2-9217-4121-B351-3E7C1F580552}" srcId="{2E413054-1322-459B-9120-C65AF13CAE38}" destId="{DF0CFD2A-D471-45E7-B270-04C46EE2912D}" srcOrd="2" destOrd="0" parTransId="{532FD57C-696F-44C3-AC37-0B5A8349CD20}" sibTransId="{980B2246-6D73-4981-B34C-1D4AEA741E2D}"/>
    <dgm:cxn modelId="{FFC7FE67-48B2-4BD2-A1B2-2B3C73E76B45}" type="presOf" srcId="{D300C7F8-4597-4FBD-A163-8E155272F6F6}" destId="{97814EF6-F495-4A92-BA3F-5CE32C4DA4E6}" srcOrd="0" destOrd="0" presId="urn:microsoft.com/office/officeart/2005/8/layout/radial6"/>
    <dgm:cxn modelId="{8718B5F7-245E-4E61-9E89-BCF9CFF7BE32}" srcId="{2E413054-1322-459B-9120-C65AF13CAE38}" destId="{66784669-FB17-43D6-9F93-4A5FF6A6A2E8}" srcOrd="1" destOrd="0" parTransId="{42117442-2845-402D-9D87-338F8A8BA7D9}" sibTransId="{02BD91A1-D2A3-4F0E-AFEF-0FE5B162580B}"/>
    <dgm:cxn modelId="{802D4B64-166A-47A1-A9AE-3CCBC8948E95}" type="presOf" srcId="{BCB19CE0-97AD-4EF7-862E-F3BBEA4B2C04}" destId="{EDBD9A4F-3980-4CFC-8D00-4E8A22AD2D65}" srcOrd="0" destOrd="0" presId="urn:microsoft.com/office/officeart/2005/8/layout/radial6"/>
    <dgm:cxn modelId="{FCDD56A8-E568-4C26-86AB-3CC3624B0E58}" type="presOf" srcId="{DF0CFD2A-D471-45E7-B270-04C46EE2912D}" destId="{85C5B97C-2124-4E28-9130-EFA5DBFEB4FB}" srcOrd="0" destOrd="0" presId="urn:microsoft.com/office/officeart/2005/8/layout/radial6"/>
    <dgm:cxn modelId="{165F1B70-9F40-43D5-B482-E1E568CDE0DA}" srcId="{2E413054-1322-459B-9120-C65AF13CAE38}" destId="{BCB19CE0-97AD-4EF7-862E-F3BBEA4B2C04}" srcOrd="3" destOrd="0" parTransId="{872C09A7-5752-4047-9140-E02B7B2AA1BE}" sibTransId="{E05706FB-F6AA-4766-AC8F-C1873D4BD0AC}"/>
    <dgm:cxn modelId="{933287E2-3017-4C79-BA98-E04616AFAE1E}" type="presOf" srcId="{2E413054-1322-459B-9120-C65AF13CAE38}" destId="{06545E1B-1198-4F12-AAD3-7C56D58AFD06}" srcOrd="0" destOrd="0" presId="urn:microsoft.com/office/officeart/2005/8/layout/radial6"/>
    <dgm:cxn modelId="{0CA90F60-3452-48FA-B71D-B041D1CEE4BB}" type="presOf" srcId="{DCEA8C1D-A012-477C-AC48-477064D8225F}" destId="{65945D45-6890-479F-BF6E-D7E7FF7236E4}" srcOrd="0" destOrd="0" presId="urn:microsoft.com/office/officeart/2005/8/layout/radial6"/>
    <dgm:cxn modelId="{3A767EC3-4AE1-4B60-86B1-533A2EB8CC0B}" type="presOf" srcId="{392E79D0-D92C-4C7F-834D-D298321F5C42}" destId="{A1635769-5473-42F9-85DC-DF18CBD35E4F}" srcOrd="0" destOrd="0" presId="urn:microsoft.com/office/officeart/2005/8/layout/radial6"/>
    <dgm:cxn modelId="{8656F061-69AF-4BCA-9555-E86BBABABED4}" srcId="{2E413054-1322-459B-9120-C65AF13CAE38}" destId="{D300C7F8-4597-4FBD-A163-8E155272F6F6}" srcOrd="0" destOrd="0" parTransId="{0D771A72-C661-49C7-B902-9E1AD43683C9}" sibTransId="{DCEA8C1D-A012-477C-AC48-477064D8225F}"/>
    <dgm:cxn modelId="{7D6473D7-F9A3-430E-84F1-A2074CA22CB1}" type="presOf" srcId="{02BD91A1-D2A3-4F0E-AFEF-0FE5B162580B}" destId="{8F0C4BE5-CFC6-4812-9CF1-81DAC5CDEC05}" srcOrd="0" destOrd="0" presId="urn:microsoft.com/office/officeart/2005/8/layout/radial6"/>
    <dgm:cxn modelId="{82912D88-4D0A-4756-A6AB-BA202381EC25}" type="presParOf" srcId="{A1635769-5473-42F9-85DC-DF18CBD35E4F}" destId="{06545E1B-1198-4F12-AAD3-7C56D58AFD06}" srcOrd="0" destOrd="0" presId="urn:microsoft.com/office/officeart/2005/8/layout/radial6"/>
    <dgm:cxn modelId="{1C6B2779-60E9-41C9-88E5-3BE0EFE45D93}" type="presParOf" srcId="{A1635769-5473-42F9-85DC-DF18CBD35E4F}" destId="{97814EF6-F495-4A92-BA3F-5CE32C4DA4E6}" srcOrd="1" destOrd="0" presId="urn:microsoft.com/office/officeart/2005/8/layout/radial6"/>
    <dgm:cxn modelId="{F623CC45-E7CD-4701-819D-A69BAC8B67FA}" type="presParOf" srcId="{A1635769-5473-42F9-85DC-DF18CBD35E4F}" destId="{16FB7642-F627-40B0-931C-3F7A151ADF00}" srcOrd="2" destOrd="0" presId="urn:microsoft.com/office/officeart/2005/8/layout/radial6"/>
    <dgm:cxn modelId="{987577AD-34E8-4EE8-AC74-3D342993C170}" type="presParOf" srcId="{A1635769-5473-42F9-85DC-DF18CBD35E4F}" destId="{65945D45-6890-479F-BF6E-D7E7FF7236E4}" srcOrd="3" destOrd="0" presId="urn:microsoft.com/office/officeart/2005/8/layout/radial6"/>
    <dgm:cxn modelId="{480F1660-24CE-47D7-8E8F-22CD24623688}" type="presParOf" srcId="{A1635769-5473-42F9-85DC-DF18CBD35E4F}" destId="{FDF62F19-D8C8-4623-A1B7-422BC453D174}" srcOrd="4" destOrd="0" presId="urn:microsoft.com/office/officeart/2005/8/layout/radial6"/>
    <dgm:cxn modelId="{A1F4E1B6-9BC3-4D89-82DC-230A35EC616A}" type="presParOf" srcId="{A1635769-5473-42F9-85DC-DF18CBD35E4F}" destId="{55C6C709-D308-44B2-8EC9-222048DB3EF9}" srcOrd="5" destOrd="0" presId="urn:microsoft.com/office/officeart/2005/8/layout/radial6"/>
    <dgm:cxn modelId="{D5BCED86-3A53-42C2-83F8-473135937D2A}" type="presParOf" srcId="{A1635769-5473-42F9-85DC-DF18CBD35E4F}" destId="{8F0C4BE5-CFC6-4812-9CF1-81DAC5CDEC05}" srcOrd="6" destOrd="0" presId="urn:microsoft.com/office/officeart/2005/8/layout/radial6"/>
    <dgm:cxn modelId="{746431A2-48C5-4B03-A7ED-60E1A6E7A68A}" type="presParOf" srcId="{A1635769-5473-42F9-85DC-DF18CBD35E4F}" destId="{85C5B97C-2124-4E28-9130-EFA5DBFEB4FB}" srcOrd="7" destOrd="0" presId="urn:microsoft.com/office/officeart/2005/8/layout/radial6"/>
    <dgm:cxn modelId="{902A1DA3-7A36-46EE-8619-0DF9077CB88D}" type="presParOf" srcId="{A1635769-5473-42F9-85DC-DF18CBD35E4F}" destId="{37AFBDA4-AA8A-43A8-B572-49C113E6D565}" srcOrd="8" destOrd="0" presId="urn:microsoft.com/office/officeart/2005/8/layout/radial6"/>
    <dgm:cxn modelId="{DA1AB222-83EF-4FA7-BB88-E4E3CC3D817E}" type="presParOf" srcId="{A1635769-5473-42F9-85DC-DF18CBD35E4F}" destId="{A34203FE-1707-47D4-ADE3-16BD827523EE}" srcOrd="9" destOrd="0" presId="urn:microsoft.com/office/officeart/2005/8/layout/radial6"/>
    <dgm:cxn modelId="{21E10801-74E5-4049-B507-C7090C50BED8}" type="presParOf" srcId="{A1635769-5473-42F9-85DC-DF18CBD35E4F}" destId="{EDBD9A4F-3980-4CFC-8D00-4E8A22AD2D65}" srcOrd="10" destOrd="0" presId="urn:microsoft.com/office/officeart/2005/8/layout/radial6"/>
    <dgm:cxn modelId="{2B267B99-F64A-4813-B9B8-6EA42F5A414C}" type="presParOf" srcId="{A1635769-5473-42F9-85DC-DF18CBD35E4F}" destId="{1E742C94-4437-4923-91FB-93924C939A77}" srcOrd="11" destOrd="0" presId="urn:microsoft.com/office/officeart/2005/8/layout/radial6"/>
    <dgm:cxn modelId="{68F5A4F7-DAD6-426B-BD74-BD21AE2FDC66}" type="presParOf" srcId="{A1635769-5473-42F9-85DC-DF18CBD35E4F}" destId="{F17779E3-E6DE-42B7-AAAC-D63E6C5F7EDE}" srcOrd="12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5D46B-9F5E-44C1-BD03-22B6643C35C8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FCB22-673C-4264-B7BC-CCD5EFC2C2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027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FCB22-673C-4264-B7BC-CCD5EFC2C28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https://www.youtube.com/watch?v=NmjtEnp-r90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FCB22-673C-4264-B7BC-CCD5EFC2C28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https://www.youtube.com/watch?v=-hTVNidxg2sS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FCB22-673C-4264-B7BC-CCD5EFC2C28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905000"/>
            <a:ext cx="4038600" cy="273921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মোহাম্মদ সেকান্দর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আইডি নং—১৩/৩১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০১৮১৭৭১১৩৪৩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পাঁচলাইশ সিটি কর্পোরেশন বালিকা উচ্চ বিল্যালয়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533400"/>
            <a:ext cx="29718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কন্টেন্ট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নির্মাতা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05600" y="1143000"/>
            <a:ext cx="2209800" cy="58477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সম্পাদনায়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8200" y="1905001"/>
            <a:ext cx="3657600" cy="280076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মোঃজাহেদুল</a:t>
            </a:r>
            <a:r>
              <a:rPr lang="en-US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হক</a:t>
            </a:r>
            <a:endParaRPr lang="en-US" sz="32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2400" b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  শিক্ষক</a:t>
            </a:r>
            <a:endParaRPr lang="en-US" sz="2400" b="1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বি.এসসি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ইঞ্জিনিয়ারিং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মিরসরাই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মোবাইল :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০১৮১২৫৯৫০৭৪</a:t>
            </a:r>
          </a:p>
          <a:p>
            <a:endParaRPr lang="en-US" sz="2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81000" y="4953002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321824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457200"/>
            <a:ext cx="472440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spc="50" dirty="0" err="1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8000" b="1" spc="50" dirty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400886"/>
            <a:ext cx="8458200" cy="1938992"/>
          </a:xfrm>
          <a:prstGeom prst="rect">
            <a:avLst/>
          </a:prstGeom>
          <a:ln>
            <a:prstDash val="lg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01।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ভঙ্গিল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পর্বত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02।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আগ্নেয়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পর্বত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lvl="0"/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03।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ল্যাকোলি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থ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পর্বত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71700" y="692834"/>
            <a:ext cx="4724400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80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8000" b="1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472397"/>
            <a:ext cx="8458200" cy="1754326"/>
          </a:xfrm>
          <a:prstGeom prst="rect">
            <a:avLst/>
          </a:prstGeom>
          <a:ln>
            <a:prstDash val="lg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01।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আগ্নেয় পর্বত এর বৈশিস্ট্য স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হ লেখ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02|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ভঙ্গিল পবর্তের বর্ণনা দাও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200" y="1524000"/>
            <a:ext cx="3999885" cy="1516389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prstTxWarp prst="textPlain">
              <a:avLst/>
            </a:prstTxWarp>
            <a:spAutoFit/>
          </a:bodyPr>
          <a:lstStyle/>
          <a:p>
            <a:pPr algn="ctr"/>
            <a:r>
              <a:rPr lang="bn-BD" sz="16600" b="1" dirty="0">
                <a:ln w="38100" cmpd="sng">
                  <a:solidFill>
                    <a:srgbClr val="0070C0"/>
                  </a:solidFill>
                  <a:prstDash val="solid"/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6600" b="1" dirty="0">
              <a:ln w="38100" cmpd="sng">
                <a:solidFill>
                  <a:srgbClr val="0070C0"/>
                </a:solidFill>
                <a:prstDash val="solid"/>
              </a:ln>
              <a:blipFill dpi="0" rotWithShape="1">
                <a:blip r:embed="rId2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a:blip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71800" y="304800"/>
            <a:ext cx="3507067" cy="120032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bn-BD" sz="7200" b="1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সকলকে</a:t>
            </a:r>
            <a:endParaRPr lang="en-US" sz="72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end donnobad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9422" y="3182120"/>
            <a:ext cx="3034747" cy="32944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981200"/>
            <a:ext cx="5181600" cy="2062103"/>
          </a:xfrm>
          <a:prstGeom prst="rect">
            <a:avLst/>
          </a:prstGeom>
          <a:ln w="76200"/>
          <a:effectLst>
            <a:softEdge rad="635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ভূ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গোল ও পরিবেশ 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৯ম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শ্রেণি</a:t>
            </a:r>
          </a:p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সময়:৪০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371600"/>
            <a:ext cx="2819400" cy="4030035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1066800"/>
            <a:ext cx="3352800" cy="202425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00200" y="5334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76800" y="1524000"/>
            <a:ext cx="3352800" cy="184550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2400" y="6096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ভঙ্গিল পর্বত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29400" y="9144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স্তূপ পর্বত</a:t>
            </a:r>
            <a:endParaRPr lang="en-US" sz="3200" dirty="0" smtClean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981" y="4114800"/>
            <a:ext cx="2586038" cy="25146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14400" y="32766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আগ্নেয় পর্বত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99190" y="4191000"/>
            <a:ext cx="3611321" cy="243840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334000" y="35814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লেকুলিথ পর্বত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90800" y="228600"/>
            <a:ext cx="403860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/>
              <a:t>এসো</a:t>
            </a:r>
            <a:r>
              <a:rPr lang="en-US" sz="2800" dirty="0" smtClean="0"/>
              <a:t> </a:t>
            </a:r>
            <a:r>
              <a:rPr lang="bn-BD" sz="2800" dirty="0" smtClean="0"/>
              <a:t>আমরা</a:t>
            </a:r>
            <a:r>
              <a:rPr lang="en-US" sz="2800" dirty="0" smtClean="0"/>
              <a:t> </a:t>
            </a:r>
            <a:r>
              <a:rPr lang="en-US" sz="2800" dirty="0" err="1" smtClean="0"/>
              <a:t>কিছু</a:t>
            </a:r>
            <a:r>
              <a:rPr lang="en-US" sz="2800" dirty="0" smtClean="0"/>
              <a:t> </a:t>
            </a:r>
            <a:r>
              <a:rPr lang="bn-BD" sz="2800" dirty="0" smtClean="0"/>
              <a:t>ছবি</a:t>
            </a:r>
            <a:r>
              <a:rPr lang="en-US" sz="2800" dirty="0" smtClean="0"/>
              <a:t> </a:t>
            </a:r>
            <a:r>
              <a:rPr lang="bn-BD" sz="2800" dirty="0" smtClean="0"/>
              <a:t>দেখি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319362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5" grpId="0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4600" y="685800"/>
            <a:ext cx="2438400" cy="1323439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u="sng" dirty="0" smtClean="0">
                <a:latin typeface="NikoshBAN" pitchFamily="2" charset="0"/>
                <a:cs typeface="NikoshBAN" pitchFamily="2" charset="0"/>
              </a:rPr>
              <a:t>পর্বত</a:t>
            </a:r>
            <a:endParaRPr lang="en-US" sz="8000" u="sng" dirty="0" smtClean="0"/>
          </a:p>
        </p:txBody>
      </p:sp>
    </p:spTree>
    <p:extLst>
      <p:ext uri="{BB962C8B-B14F-4D97-AF65-F5344CB8AC3E}">
        <p14:creationId xmlns:p14="http://schemas.microsoft.com/office/powerpoint/2010/main" xmlns="" val="2605960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279400"/>
            <a:ext cx="304800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শিখনফল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2" y="1828800"/>
            <a:ext cx="4116833" cy="707886"/>
          </a:xfrm>
          <a:prstGeom prst="rect">
            <a:avLst/>
          </a:prstGeom>
          <a:ln w="762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পাঠ শেষে শিক্ষার্থীরা-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----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3072348"/>
            <a:ext cx="7467600" cy="304698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পর্বত কী তা বলতে পারবে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পর্বতের শ্রেণী বিভাগ লিখতে পারবে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বিভিন্ন প্রকার পর্বতের বর্ণনা 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করতে পারবে</a:t>
            </a:r>
          </a:p>
          <a:p>
            <a:pPr marL="742950" indent="-742950">
              <a:buFont typeface="+mj-lt"/>
              <a:buAutoNum type="arabicPeriod"/>
            </a:pP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2" y="228600"/>
            <a:ext cx="3533467" cy="707886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পর্বতের শ্রেণিবিভাগ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>
        <p:bldAsOne/>
      </p:bldGraphic>
      <p:bldGraphic spid="3" grpId="1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04244" y="1111136"/>
            <a:ext cx="69285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মনোযোগসহ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ভিডিও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6" name="Object 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114800" y="3043238"/>
          <a:ext cx="914400" cy="771525"/>
        </p:xfrm>
        <a:graphic>
          <a:graphicData uri="http://schemas.openxmlformats.org/presentationml/2006/ole">
            <p:oleObj spid="_x0000_s27652" name="Packager Shell Object" showAsIcon="1" r:id="rId4" imgW="914400" imgH="771480" progId="Packag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82356C6-4259-4939-97E6-124F10F4ABB5}"/>
              </a:ext>
            </a:extLst>
          </p:cNvPr>
          <p:cNvSpPr txBox="1"/>
          <p:nvPr/>
        </p:nvSpPr>
        <p:spPr>
          <a:xfrm>
            <a:off x="2126384" y="730947"/>
            <a:ext cx="5250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মরা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ভিডিও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Object 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114800" y="3043238"/>
          <a:ext cx="914400" cy="771525"/>
        </p:xfrm>
        <a:graphic>
          <a:graphicData uri="http://schemas.openxmlformats.org/presentationml/2006/ole">
            <p:oleObj spid="_x0000_s60419" name="Packager Shell Object" showAsIcon="1" r:id="rId4" imgW="914400" imgH="771480" progId="Packag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29180"/>
            <a:ext cx="533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8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8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018" y="1941150"/>
            <a:ext cx="8575964" cy="1384995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দলঃ০১</a:t>
            </a: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হিমালয়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পর্বতের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4018" y="3814676"/>
            <a:ext cx="8575964" cy="1384995"/>
          </a:xfrm>
          <a:prstGeom prst="rect">
            <a:avLst/>
          </a:prstGeom>
          <a:ln>
            <a:prstDash val="lg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দলঃ০1</a:t>
            </a: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হিমালয়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পর্বত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নদীর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উৎপত্তি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 animBg="1"/>
      <p:bldP spid="4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</TotalTime>
  <Words>171</Words>
  <Application>Microsoft Office PowerPoint</Application>
  <PresentationFormat>On-screen Show (4:3)</PresentationFormat>
  <Paragraphs>55</Paragraphs>
  <Slides>12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Packager Shell Object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USER</cp:lastModifiedBy>
  <cp:revision>207</cp:revision>
  <dcterms:created xsi:type="dcterms:W3CDTF">2006-08-16T00:00:00Z</dcterms:created>
  <dcterms:modified xsi:type="dcterms:W3CDTF">2020-03-17T14:04:30Z</dcterms:modified>
</cp:coreProperties>
</file>