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2" r:id="rId10"/>
    <p:sldId id="264" r:id="rId11"/>
    <p:sldId id="265" r:id="rId12"/>
    <p:sldId id="266" r:id="rId13"/>
    <p:sldId id="267" r:id="rId14"/>
    <p:sldId id="269" r:id="rId15"/>
    <p:sldId id="270" r:id="rId16"/>
    <p:sldId id="268" r:id="rId17"/>
    <p:sldId id="271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33085A-B2FC-4EB8-A298-529BD1EAB64D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456A5-8EF7-4F1E-A935-35CE98792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8256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00A559-5DD4-498F-AA31-CE83C180A3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13C4B4-9F22-46F9-B101-B4946203E9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38BAF0-EA71-451F-8511-E7FA75525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BDBF669-CFE7-40D3-BAC7-C5244A969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3FE7DA-101B-40F6-8F18-857999740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53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56E053-363A-44F0-88D4-0FE80D91D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D392B12-2B97-4969-A2C8-7FDB88DBBE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515790-FF8D-447B-8C0F-C9C1CB32E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3294C4-229E-48EA-8E45-91A40370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4AC8993-7519-4DF6-B4D0-73F536D08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4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9C464CE-0000-49C6-8EB8-C2C26CFE61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BFD031C-EA39-4C92-919A-EA5C08CA79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767589-D1C9-42EA-B825-3B7C8EC90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4DACAA8-102A-4C10-87BA-DE4C6FAE6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C1BD94-271B-4CA4-82F0-1E7F6E2A1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343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514B63-712E-4664-AE9D-70CC31046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42DC27-D5F7-4963-85D4-C8275D7D3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BEB3165-0031-4582-AF1B-04630BAF0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32949A-AC39-432C-9596-0843B7005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0295B9-E16E-4FA4-9CE3-BBB0B7ECF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CB4906-2D0D-45AC-BD20-88098C8FB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848138-072D-44AC-9284-9DC2ABFAE4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4E73C03-7E2F-4B6A-9E45-E1D2A5A0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843194-4A6E-416B-A188-6EE3F6AE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84810D6-436F-47BA-8393-D40B1E31F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57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E0C660-9EB4-4A96-BB5C-69F48623C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867EE6-61F0-4A2A-8819-080D2530E5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E911CBD-FB94-43E7-9391-6FB4B38D42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D9613C-6F29-4E88-A320-BDB04DE4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7E85C78-F401-4BE9-91DB-F49E9D13F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E56224-7D9E-4CCA-BCD0-21D1664D0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5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2B2047-6F26-4772-9678-F18B898C0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A76F148-390A-4B94-A254-3283A6EF7E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F964AE4-FC09-4823-B555-B8B76750D2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48E1D81-5C3A-4101-A60E-D0A806F55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CA799CF-9E64-44F1-81AC-17EF5F61DD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B13C42-7A29-4DAB-B49A-2D9A8DC9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13CC0A6-D09D-4E70-B61A-C1B520F7C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06A775-A1B8-47CD-9A09-EF95CF81D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044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12CAF-AE5C-4AFF-A64B-AD1492B5C7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21A2069-B934-4FE6-8DD0-5B649D3AF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5D8A631-CE44-499A-BC7E-91DA7BAB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3CB6F13-F17F-497B-B66B-953E7AE5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2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1D70369-BBBC-402A-A7C6-AEE1B3204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22ED400-DF37-40CD-A08F-89969EAF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CE89F96-1C23-4765-BBD0-ADFED0ED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4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06C8B1-0115-452A-846F-FAA3E50DD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D42E3E-9DC6-47BB-AC8A-57C8C081EF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382559B-F113-4487-88B8-998FC4E1C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151F465-E6EB-4B18-83D5-80A48674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5655DDE-E72D-4780-A22F-81B97DA6D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1726CD2-F957-45D7-B41F-CA65C176F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58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555F56-EEB9-474D-8467-EEE4DE4DD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657C482-E11F-466C-95E8-A3A9260DFF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6F80384-15DC-4BC0-AD15-77E498495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BABC5B8-031E-471A-98FE-2123301D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70CC7F7-7F0B-41C6-A387-34203C579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4F2AFA7-198E-42C1-B2E8-DD9F4F251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6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A3DC5E3-2F78-4720-8960-1E0137A46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11D90CE-6C3C-405E-AC05-54D248EA6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741DE1-9764-41FD-973F-B659D4E41E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75A3C-9AE3-40D6-A3E6-BA09B61ACFCC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917A7E-8F87-4D15-A757-27B62015A3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1A3F33A-B011-48A4-80E1-71BA452764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DAAC5E-A3AA-4C85-9D83-971E3ED07E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457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alf Frame 3">
            <a:extLst>
              <a:ext uri="{FF2B5EF4-FFF2-40B4-BE49-F238E27FC236}">
                <a16:creationId xmlns:a16="http://schemas.microsoft.com/office/drawing/2014/main" xmlns="" id="{F666A729-1B82-4F7A-B381-C5028CF7FF6D}"/>
              </a:ext>
            </a:extLst>
          </p:cNvPr>
          <p:cNvSpPr/>
          <p:nvPr/>
        </p:nvSpPr>
        <p:spPr>
          <a:xfrm>
            <a:off x="0" y="0"/>
            <a:ext cx="2138289" cy="2405576"/>
          </a:xfrm>
          <a:prstGeom prst="halfFrame">
            <a:avLst/>
          </a:prstGeom>
          <a:solidFill>
            <a:srgbClr val="FFFF0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Half Frame 7">
            <a:extLst>
              <a:ext uri="{FF2B5EF4-FFF2-40B4-BE49-F238E27FC236}">
                <a16:creationId xmlns:a16="http://schemas.microsoft.com/office/drawing/2014/main" xmlns="" id="{D3BD71A8-7D30-4B11-AB4B-E0A61BC0F840}"/>
              </a:ext>
            </a:extLst>
          </p:cNvPr>
          <p:cNvSpPr/>
          <p:nvPr/>
        </p:nvSpPr>
        <p:spPr>
          <a:xfrm flipH="1">
            <a:off x="10053711" y="0"/>
            <a:ext cx="2138289" cy="2518117"/>
          </a:xfrm>
          <a:prstGeom prst="halfFrame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Half Frame 8">
            <a:extLst>
              <a:ext uri="{FF2B5EF4-FFF2-40B4-BE49-F238E27FC236}">
                <a16:creationId xmlns:a16="http://schemas.microsoft.com/office/drawing/2014/main" xmlns="" id="{B6C47E5F-7B18-4274-8053-D5F40313C900}"/>
              </a:ext>
            </a:extLst>
          </p:cNvPr>
          <p:cNvSpPr/>
          <p:nvPr/>
        </p:nvSpPr>
        <p:spPr>
          <a:xfrm rot="5400000" flipH="1">
            <a:off x="9712568" y="4387949"/>
            <a:ext cx="1849902" cy="3080824"/>
          </a:xfrm>
          <a:prstGeom prst="halfFrame">
            <a:avLst>
              <a:gd name="adj1" fmla="val 54451"/>
              <a:gd name="adj2" fmla="val 33333"/>
            </a:avLst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ADE10D44-6313-4CF7-8FA5-6E772FD502D1}"/>
              </a:ext>
            </a:extLst>
          </p:cNvPr>
          <p:cNvSpPr/>
          <p:nvPr/>
        </p:nvSpPr>
        <p:spPr>
          <a:xfrm rot="16200000">
            <a:off x="-14068" y="4574346"/>
            <a:ext cx="2293034" cy="2264898"/>
          </a:xfrm>
          <a:prstGeom prst="halfFrame">
            <a:avLst/>
          </a:prstGeom>
          <a:solidFill>
            <a:srgbClr val="FFFF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Scroll: Horizontal 10">
            <a:extLst>
              <a:ext uri="{FF2B5EF4-FFF2-40B4-BE49-F238E27FC236}">
                <a16:creationId xmlns:a16="http://schemas.microsoft.com/office/drawing/2014/main" xmlns="" id="{BA0CE1FD-1B48-463A-AFE5-9A9EAA1853F5}"/>
              </a:ext>
            </a:extLst>
          </p:cNvPr>
          <p:cNvSpPr/>
          <p:nvPr/>
        </p:nvSpPr>
        <p:spPr>
          <a:xfrm>
            <a:off x="1742047" y="225083"/>
            <a:ext cx="6881447" cy="4569656"/>
          </a:xfrm>
          <a:prstGeom prst="horizontalScroll">
            <a:avLst/>
          </a:prstGeom>
          <a:solidFill>
            <a:srgbClr val="C00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6600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16315A02-6D82-4CC1-8897-372799481A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945" y="4379093"/>
            <a:ext cx="3607322" cy="2400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319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9EF69FC-D126-4F29-ADFE-BDBB2A6A04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6840" y="659684"/>
            <a:ext cx="3086760" cy="30867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C409A80-1FD0-4FD2-9136-646BC9907DC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18" t="17340" r="9295" b="11108"/>
          <a:stretch/>
        </p:blipFill>
        <p:spPr>
          <a:xfrm>
            <a:off x="8683392" y="629202"/>
            <a:ext cx="3508608" cy="3147723"/>
          </a:xfrm>
          <a:prstGeom prst="rect">
            <a:avLst/>
          </a:prstGeom>
        </p:spPr>
      </p:pic>
      <p:sp>
        <p:nvSpPr>
          <p:cNvPr id="10" name="Arc 9">
            <a:extLst>
              <a:ext uri="{FF2B5EF4-FFF2-40B4-BE49-F238E27FC236}">
                <a16:creationId xmlns:a16="http://schemas.microsoft.com/office/drawing/2014/main" xmlns="" id="{6F40B785-FE44-4A11-99A8-903D37AAB921}"/>
              </a:ext>
            </a:extLst>
          </p:cNvPr>
          <p:cNvSpPr/>
          <p:nvPr/>
        </p:nvSpPr>
        <p:spPr>
          <a:xfrm rot="9410201">
            <a:off x="7057205" y="1208546"/>
            <a:ext cx="1280160" cy="1097280"/>
          </a:xfrm>
          <a:prstGeom prst="arc">
            <a:avLst>
              <a:gd name="adj1" fmla="val 17471233"/>
              <a:gd name="adj2" fmla="val 1130755"/>
            </a:avLst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958B512B-9D77-40FE-905F-E4F7FF6594D4}"/>
              </a:ext>
            </a:extLst>
          </p:cNvPr>
          <p:cNvSpPr/>
          <p:nvPr/>
        </p:nvSpPr>
        <p:spPr>
          <a:xfrm rot="10409617">
            <a:off x="11235826" y="1816006"/>
            <a:ext cx="1089921" cy="910374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9F32CB8-786C-403E-BD91-AEC3B00F72CC}"/>
              </a:ext>
            </a:extLst>
          </p:cNvPr>
          <p:cNvSpPr txBox="1"/>
          <p:nvPr/>
        </p:nvSpPr>
        <p:spPr>
          <a:xfrm>
            <a:off x="1477172" y="4680194"/>
            <a:ext cx="98895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চিহ্নিত  সথানে যে আকৃতি তৈরি হয়েছে তার নাম কী?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9919CC2-079D-473B-BBAC-C97B82C29E50}"/>
              </a:ext>
            </a:extLst>
          </p:cNvPr>
          <p:cNvSpPr txBox="1"/>
          <p:nvPr/>
        </p:nvSpPr>
        <p:spPr>
          <a:xfrm>
            <a:off x="4648970" y="5534561"/>
            <a:ext cx="22862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95FFABB-B73E-4705-8785-F480C4DF823A}"/>
              </a:ext>
            </a:extLst>
          </p:cNvPr>
          <p:cNvSpPr txBox="1"/>
          <p:nvPr/>
        </p:nvSpPr>
        <p:spPr>
          <a:xfrm>
            <a:off x="5668442" y="3662674"/>
            <a:ext cx="16471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ACC1D76-F6AE-4847-9E9A-8F8DF5F393FF}"/>
              </a:ext>
            </a:extLst>
          </p:cNvPr>
          <p:cNvSpPr txBox="1"/>
          <p:nvPr/>
        </p:nvSpPr>
        <p:spPr>
          <a:xfrm>
            <a:off x="9631680" y="3776925"/>
            <a:ext cx="20632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B5675A8-61D8-43E0-A33D-E1150297BF08}"/>
              </a:ext>
            </a:extLst>
          </p:cNvPr>
          <p:cNvSpPr txBox="1"/>
          <p:nvPr/>
        </p:nvSpPr>
        <p:spPr>
          <a:xfrm>
            <a:off x="1491771" y="3681226"/>
            <a:ext cx="2124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ঘড়ি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3A6ED9B-6890-42FC-BDB6-753FD2A7AFB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865" y="899671"/>
            <a:ext cx="4044591" cy="2244009"/>
          </a:xfrm>
          <a:prstGeom prst="rect">
            <a:avLst/>
          </a:prstGeom>
        </p:spPr>
      </p:pic>
      <p:sp>
        <p:nvSpPr>
          <p:cNvPr id="12" name="Arc 11">
            <a:extLst>
              <a:ext uri="{FF2B5EF4-FFF2-40B4-BE49-F238E27FC236}">
                <a16:creationId xmlns:a16="http://schemas.microsoft.com/office/drawing/2014/main" xmlns="" id="{F480611D-8948-47C6-9BBA-86921717769E}"/>
              </a:ext>
            </a:extLst>
          </p:cNvPr>
          <p:cNvSpPr/>
          <p:nvPr/>
        </p:nvSpPr>
        <p:spPr>
          <a:xfrm>
            <a:off x="2084961" y="1587269"/>
            <a:ext cx="912398" cy="886264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86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/>
      <p:bldP spid="2" grpId="0"/>
      <p:bldP spid="4" grpId="0"/>
      <p:bldP spid="6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>
            <a:extLst>
              <a:ext uri="{FF2B5EF4-FFF2-40B4-BE49-F238E27FC236}">
                <a16:creationId xmlns:a16="http://schemas.microsoft.com/office/drawing/2014/main" xmlns="" id="{D7639661-C546-49ED-973D-0B9C5584ADA8}"/>
              </a:ext>
            </a:extLst>
          </p:cNvPr>
          <p:cNvSpPr/>
          <p:nvPr/>
        </p:nvSpPr>
        <p:spPr>
          <a:xfrm>
            <a:off x="3029243" y="1918481"/>
            <a:ext cx="1420837" cy="1223890"/>
          </a:xfrm>
          <a:prstGeom prst="arc">
            <a:avLst>
              <a:gd name="adj1" fmla="val 17496329"/>
              <a:gd name="adj2" fmla="val 940767"/>
            </a:avLst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4EF4F25-B35D-4FDB-8A2D-F98490C50B0E}"/>
              </a:ext>
            </a:extLst>
          </p:cNvPr>
          <p:cNvSpPr txBox="1"/>
          <p:nvPr/>
        </p:nvSpPr>
        <p:spPr>
          <a:xfrm>
            <a:off x="4529797" y="3429000"/>
            <a:ext cx="749808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এরূপ দুইটি রেখার মিলিত বিন্দুতে যে আকৃতি তৈরি হয় তার নাম </a:t>
            </a:r>
            <a:r>
              <a:rPr lang="bn-IN" sz="8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9D0C996E-CD1A-468E-8C4E-4F31BC5ECD88}"/>
              </a:ext>
            </a:extLst>
          </p:cNvPr>
          <p:cNvCxnSpPr>
            <a:cxnSpLocks/>
          </p:cNvCxnSpPr>
          <p:nvPr/>
        </p:nvCxnSpPr>
        <p:spPr>
          <a:xfrm flipH="1">
            <a:off x="2912013" y="2757267"/>
            <a:ext cx="3784208" cy="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5A4CC0C-A1E6-4240-88CA-D29745D16237}"/>
              </a:ext>
            </a:extLst>
          </p:cNvPr>
          <p:cNvCxnSpPr>
            <a:cxnSpLocks/>
          </p:cNvCxnSpPr>
          <p:nvPr/>
        </p:nvCxnSpPr>
        <p:spPr>
          <a:xfrm flipH="1">
            <a:off x="2912013" y="631287"/>
            <a:ext cx="2616589" cy="20960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481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D113083F-1E01-45D7-A99F-C61F93A7CEF2}"/>
              </a:ext>
            </a:extLst>
          </p:cNvPr>
          <p:cNvSpPr txBox="1"/>
          <p:nvPr/>
        </p:nvSpPr>
        <p:spPr>
          <a:xfrm>
            <a:off x="2382129" y="112004"/>
            <a:ext cx="7427742" cy="1323439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ধরণের কোণ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30D9FF8-C3CF-4281-B21D-09EF7FCD64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102" y="1969477"/>
            <a:ext cx="10179726" cy="4176297"/>
          </a:xfrm>
          <a:prstGeom prst="rect">
            <a:avLst/>
          </a:prstGeom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1206593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F10DDA77-A2DF-45EE-BDCC-D4E16DA0B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174" y="1722481"/>
            <a:ext cx="3524700" cy="319930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AEC4BC0-AEF5-4C95-B701-4730C84523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141" y="1011081"/>
            <a:ext cx="4833718" cy="446189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65B42439-A8D1-48C1-9169-60FB5A69CED6}"/>
              </a:ext>
            </a:extLst>
          </p:cNvPr>
          <p:cNvSpPr txBox="1"/>
          <p:nvPr/>
        </p:nvSpPr>
        <p:spPr>
          <a:xfrm>
            <a:off x="2325524" y="116224"/>
            <a:ext cx="64148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এবারে সমকোণের ধারণা দিব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390AADBE-8B2F-4445-886F-6117BCE0AD3C}"/>
              </a:ext>
            </a:extLst>
          </p:cNvPr>
          <p:cNvSpPr txBox="1"/>
          <p:nvPr/>
        </p:nvSpPr>
        <p:spPr>
          <a:xfrm>
            <a:off x="450166" y="5633182"/>
            <a:ext cx="117418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কাগজের ভাঁজ বরাবর রেখা টানলে চারটি কোণ তৈরি হবে । প্র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ত্যেকটি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কোণকে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সমকোণ</a:t>
            </a:r>
            <a:r>
              <a:rPr lang="en-US" sz="4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2" name="Arc 1">
            <a:extLst>
              <a:ext uri="{FF2B5EF4-FFF2-40B4-BE49-F238E27FC236}">
                <a16:creationId xmlns:a16="http://schemas.microsoft.com/office/drawing/2014/main" xmlns="" id="{FC30B39E-B1DE-4384-8C2E-7091F0912503}"/>
              </a:ext>
            </a:extLst>
          </p:cNvPr>
          <p:cNvSpPr/>
          <p:nvPr/>
        </p:nvSpPr>
        <p:spPr>
          <a:xfrm flipV="1">
            <a:off x="5176409" y="2614244"/>
            <a:ext cx="713098" cy="707887"/>
          </a:xfrm>
          <a:prstGeom prst="arc">
            <a:avLst>
              <a:gd name="adj1" fmla="val 19282881"/>
              <a:gd name="adj2" fmla="val 6775934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rc 3">
            <a:extLst>
              <a:ext uri="{FF2B5EF4-FFF2-40B4-BE49-F238E27FC236}">
                <a16:creationId xmlns:a16="http://schemas.microsoft.com/office/drawing/2014/main" xmlns="" id="{89B5B4E1-90AE-4655-8361-D176F471294C}"/>
              </a:ext>
            </a:extLst>
          </p:cNvPr>
          <p:cNvSpPr/>
          <p:nvPr/>
        </p:nvSpPr>
        <p:spPr>
          <a:xfrm rot="15235508">
            <a:off x="4657749" y="2222632"/>
            <a:ext cx="1654626" cy="1575602"/>
          </a:xfrm>
          <a:prstGeom prst="arc">
            <a:avLst>
              <a:gd name="adj1" fmla="val 16199997"/>
              <a:gd name="adj2" fmla="val 713467"/>
            </a:avLst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xmlns="" id="{7A11CE0C-A35C-46FF-98C5-005AABECBC60}"/>
              </a:ext>
            </a:extLst>
          </p:cNvPr>
          <p:cNvSpPr/>
          <p:nvPr/>
        </p:nvSpPr>
        <p:spPr>
          <a:xfrm rot="11867995">
            <a:off x="5037004" y="2770553"/>
            <a:ext cx="1053033" cy="1147077"/>
          </a:xfrm>
          <a:prstGeom prst="arc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xmlns="" id="{7D9F6378-12AC-44AD-A418-F7E28617D982}"/>
              </a:ext>
            </a:extLst>
          </p:cNvPr>
          <p:cNvSpPr/>
          <p:nvPr/>
        </p:nvSpPr>
        <p:spPr>
          <a:xfrm rot="3699736">
            <a:off x="4703337" y="2837262"/>
            <a:ext cx="1005493" cy="1262310"/>
          </a:xfrm>
          <a:prstGeom prst="arc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6F9C5B75-8A1A-41C7-9F79-4DE3C0D26778}"/>
              </a:ext>
            </a:extLst>
          </p:cNvPr>
          <p:cNvCxnSpPr>
            <a:cxnSpLocks/>
          </p:cNvCxnSpPr>
          <p:nvPr/>
        </p:nvCxnSpPr>
        <p:spPr>
          <a:xfrm>
            <a:off x="5410306" y="1722481"/>
            <a:ext cx="0" cy="3199301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xmlns="" id="{2A523859-FC34-4869-BD3B-FF00CECC5504}"/>
              </a:ext>
            </a:extLst>
          </p:cNvPr>
          <p:cNvCxnSpPr>
            <a:cxnSpLocks/>
          </p:cNvCxnSpPr>
          <p:nvPr/>
        </p:nvCxnSpPr>
        <p:spPr>
          <a:xfrm flipH="1">
            <a:off x="4206240" y="3179824"/>
            <a:ext cx="2433711" cy="0"/>
          </a:xfrm>
          <a:prstGeom prst="line">
            <a:avLst/>
          </a:prstGeom>
          <a:ln w="762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599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 animBg="1"/>
      <p:bldP spid="4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51DEBCE-FE63-474A-A9A8-F26ED3E065FD}"/>
              </a:ext>
            </a:extLst>
          </p:cNvPr>
          <p:cNvSpPr txBox="1"/>
          <p:nvPr/>
        </p:nvSpPr>
        <p:spPr>
          <a:xfrm>
            <a:off x="1012873" y="323557"/>
            <a:ext cx="862349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বোর্ডে এঁকে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স্বচ্ছ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3A4531B6-E74C-4EE0-B441-824081F961CB}"/>
              </a:ext>
            </a:extLst>
          </p:cNvPr>
          <p:cNvSpPr txBox="1"/>
          <p:nvPr/>
        </p:nvSpPr>
        <p:spPr>
          <a:xfrm>
            <a:off x="1603717" y="5289452"/>
            <a:ext cx="58099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এটি একটি এক সমকোণ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5F4AA0F-9CF2-43C0-B44C-CCD85B63D4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3478" y="1503111"/>
            <a:ext cx="7282284" cy="35942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13D4F1E-DF3F-47E2-B858-53AD2DC64BF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6" r="-320"/>
          <a:stretch/>
        </p:blipFill>
        <p:spPr>
          <a:xfrm>
            <a:off x="3903636" y="2228685"/>
            <a:ext cx="2192364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691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227214D3-5C07-4F14-AB93-30CA7B1FA1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9586" y="505192"/>
            <a:ext cx="4123079" cy="4123079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xmlns="" id="{9322CDC7-DBC9-485A-B1E6-2179D15732D0}"/>
              </a:ext>
            </a:extLst>
          </p:cNvPr>
          <p:cNvCxnSpPr>
            <a:cxnSpLocks/>
          </p:cNvCxnSpPr>
          <p:nvPr/>
        </p:nvCxnSpPr>
        <p:spPr>
          <a:xfrm flipH="1">
            <a:off x="3207436" y="4051495"/>
            <a:ext cx="3319973" cy="14068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823B4E07-E5EA-424C-A34C-530B765161E6}"/>
              </a:ext>
            </a:extLst>
          </p:cNvPr>
          <p:cNvSpPr txBox="1"/>
          <p:nvPr/>
        </p:nvSpPr>
        <p:spPr>
          <a:xfrm>
            <a:off x="6527409" y="3796919"/>
            <a:ext cx="5373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রি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</p:txBody>
      </p:sp>
    </p:spTree>
    <p:extLst>
      <p:ext uri="{BB962C8B-B14F-4D97-AF65-F5344CB8AC3E}">
        <p14:creationId xmlns:p14="http://schemas.microsoft.com/office/powerpoint/2010/main" val="172987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xmlns="" id="{31DAFE84-DD25-4FA0-A712-5F200BDC8896}"/>
              </a:ext>
            </a:extLst>
          </p:cNvPr>
          <p:cNvGrpSpPr/>
          <p:nvPr/>
        </p:nvGrpSpPr>
        <p:grpSpPr>
          <a:xfrm>
            <a:off x="1294229" y="267286"/>
            <a:ext cx="4614202" cy="4107766"/>
            <a:chOff x="1519311" y="1681089"/>
            <a:chExt cx="3038621" cy="3495822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6814CCCA-C454-439C-BC99-FEDA12F01B2B}"/>
                </a:ext>
              </a:extLst>
            </p:cNvPr>
            <p:cNvCxnSpPr>
              <a:cxnSpLocks/>
            </p:cNvCxnSpPr>
            <p:nvPr/>
          </p:nvCxnSpPr>
          <p:spPr>
            <a:xfrm>
              <a:off x="1519311" y="5176910"/>
              <a:ext cx="3038621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FA971C42-5BC7-41C1-88C7-148D807AD5D9}"/>
                </a:ext>
              </a:extLst>
            </p:cNvPr>
            <p:cNvCxnSpPr>
              <a:cxnSpLocks/>
            </p:cNvCxnSpPr>
            <p:nvPr/>
          </p:nvCxnSpPr>
          <p:spPr>
            <a:xfrm>
              <a:off x="1519311" y="1681089"/>
              <a:ext cx="0" cy="3495821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24DC5352-F0D2-4D84-852C-3A69228E3C03}"/>
                </a:ext>
              </a:extLst>
            </p:cNvPr>
            <p:cNvCxnSpPr/>
            <p:nvPr/>
          </p:nvCxnSpPr>
          <p:spPr>
            <a:xfrm flipH="1">
              <a:off x="1519311" y="3038622"/>
              <a:ext cx="2053883" cy="2138288"/>
            </a:xfrm>
            <a:prstGeom prst="line">
              <a:avLst/>
            </a:prstGeom>
            <a:ln w="762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Arc 11">
              <a:extLst>
                <a:ext uri="{FF2B5EF4-FFF2-40B4-BE49-F238E27FC236}">
                  <a16:creationId xmlns:a16="http://schemas.microsoft.com/office/drawing/2014/main" xmlns="" id="{53AB3807-AADF-4A4E-9425-7708930657CF}"/>
                </a:ext>
              </a:extLst>
            </p:cNvPr>
            <p:cNvSpPr/>
            <p:nvPr/>
          </p:nvSpPr>
          <p:spPr>
            <a:xfrm>
              <a:off x="1652961" y="4332861"/>
              <a:ext cx="1280156" cy="844050"/>
            </a:xfrm>
            <a:prstGeom prst="arc">
              <a:avLst>
                <a:gd name="adj1" fmla="val 16200000"/>
                <a:gd name="adj2" fmla="val 4877875"/>
              </a:avLst>
            </a:prstGeom>
            <a:ln w="762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CFA7418A-02D2-418A-B1F1-BA01B31CD9A5}"/>
              </a:ext>
            </a:extLst>
          </p:cNvPr>
          <p:cNvSpPr txBox="1"/>
          <p:nvPr/>
        </p:nvSpPr>
        <p:spPr>
          <a:xfrm>
            <a:off x="2461983" y="5029229"/>
            <a:ext cx="3824053" cy="1323439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সূক্ষকোণ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2020ACD5-B091-4B34-82A5-E41263A07A1C}"/>
              </a:ext>
            </a:extLst>
          </p:cNvPr>
          <p:cNvSpPr txBox="1"/>
          <p:nvPr/>
        </p:nvSpPr>
        <p:spPr>
          <a:xfrm>
            <a:off x="5355099" y="3108984"/>
            <a:ext cx="6836901" cy="783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 সমকোণ থেকে ছোট কোণকে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সূক্ষকোণ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বলে 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760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C9BA1618-E8AC-47B7-A2EB-A396E39A0009}"/>
              </a:ext>
            </a:extLst>
          </p:cNvPr>
          <p:cNvGrpSpPr/>
          <p:nvPr/>
        </p:nvGrpSpPr>
        <p:grpSpPr>
          <a:xfrm>
            <a:off x="1216854" y="576775"/>
            <a:ext cx="4684541" cy="3624190"/>
            <a:chOff x="140677" y="0"/>
            <a:chExt cx="4684541" cy="3624190"/>
          </a:xfrm>
        </p:grpSpPr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xmlns="" id="{EAF30B62-A1D7-4A0D-B450-879D940873A1}"/>
                </a:ext>
              </a:extLst>
            </p:cNvPr>
            <p:cNvCxnSpPr>
              <a:cxnSpLocks/>
            </p:cNvCxnSpPr>
            <p:nvPr/>
          </p:nvCxnSpPr>
          <p:spPr>
            <a:xfrm>
              <a:off x="1589649" y="2644726"/>
              <a:ext cx="3235569" cy="0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FDB948DA-F634-4AA5-9713-49A5B2F72FA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89649" y="0"/>
              <a:ext cx="1" cy="2644726"/>
            </a:xfrm>
            <a:prstGeom prst="line">
              <a:avLst/>
            </a:prstGeom>
            <a:ln w="76200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xmlns="" id="{A6495FAF-BE39-48DE-BA36-7E3F93C23C0A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140677" y="140677"/>
              <a:ext cx="1448973" cy="250405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Arc 15">
              <a:extLst>
                <a:ext uri="{FF2B5EF4-FFF2-40B4-BE49-F238E27FC236}">
                  <a16:creationId xmlns:a16="http://schemas.microsoft.com/office/drawing/2014/main" xmlns="" id="{25FBF6BC-151D-4E15-92C0-BBD0F00DDAC8}"/>
                </a:ext>
              </a:extLst>
            </p:cNvPr>
            <p:cNvSpPr/>
            <p:nvPr/>
          </p:nvSpPr>
          <p:spPr>
            <a:xfrm>
              <a:off x="865163" y="1665264"/>
              <a:ext cx="1835834" cy="1958926"/>
            </a:xfrm>
            <a:prstGeom prst="arc">
              <a:avLst>
                <a:gd name="adj1" fmla="val 13721617"/>
                <a:gd name="adj2" fmla="val 0"/>
              </a:avLst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9E24255B-685A-4BBB-AEE4-27CA2E6A3D4C}"/>
              </a:ext>
            </a:extLst>
          </p:cNvPr>
          <p:cNvSpPr txBox="1"/>
          <p:nvPr/>
        </p:nvSpPr>
        <p:spPr>
          <a:xfrm>
            <a:off x="5901395" y="3221531"/>
            <a:ext cx="64922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 সমকোণ থেকে বড় কোণকে</a:t>
            </a:r>
            <a:r>
              <a:rPr lang="bn-IN" sz="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স্থূলকোণ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বলে 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62023D4-9F9E-49B3-838A-331C78F7976F}"/>
              </a:ext>
            </a:extLst>
          </p:cNvPr>
          <p:cNvSpPr txBox="1"/>
          <p:nvPr/>
        </p:nvSpPr>
        <p:spPr>
          <a:xfrm>
            <a:off x="1941341" y="4937923"/>
            <a:ext cx="2912013" cy="1200329"/>
          </a:xfrm>
          <a:prstGeom prst="rect">
            <a:avLst/>
          </a:prstGeom>
          <a:solidFill>
            <a:srgbClr val="FFC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স্থূলকোণ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38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6173810-1DE5-473B-88EA-562A0E7AA342}"/>
              </a:ext>
            </a:extLst>
          </p:cNvPr>
          <p:cNvSpPr txBox="1"/>
          <p:nvPr/>
        </p:nvSpPr>
        <p:spPr>
          <a:xfrm>
            <a:off x="3892062" y="379828"/>
            <a:ext cx="374669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6D8AB8F-4EE3-407E-9E63-A07B5639728A}"/>
              </a:ext>
            </a:extLst>
          </p:cNvPr>
          <p:cNvSpPr txBox="1"/>
          <p:nvPr/>
        </p:nvSpPr>
        <p:spPr>
          <a:xfrm>
            <a:off x="743244" y="2363373"/>
            <a:ext cx="100443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দলের নামঃ </a:t>
            </a:r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“ক”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দল-একটি সমকোন আঁকবে ।</a:t>
            </a:r>
          </a:p>
          <a:p>
            <a:pPr algn="l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</a:t>
            </a:r>
            <a:r>
              <a:rPr lang="bn-IN" sz="54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“খ”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দল-একটি সূক্ষকোণ আঁকবে ।</a:t>
            </a:r>
          </a:p>
          <a:p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bn-IN" sz="5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“গ”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দল-একটি স্থূলকোণ আঁকবে 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11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1440CDD8-5351-4459-B83C-3087277771D8}"/>
              </a:ext>
            </a:extLst>
          </p:cNvPr>
          <p:cNvSpPr txBox="1"/>
          <p:nvPr/>
        </p:nvSpPr>
        <p:spPr>
          <a:xfrm>
            <a:off x="1294228" y="478302"/>
            <a:ext cx="2869809" cy="923330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E991FD-FA44-4B6C-9B81-6CBD7523325E}"/>
              </a:ext>
            </a:extLst>
          </p:cNvPr>
          <p:cNvSpPr txBox="1"/>
          <p:nvPr/>
        </p:nvSpPr>
        <p:spPr>
          <a:xfrm>
            <a:off x="745588" y="2729132"/>
            <a:ext cx="998806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নিজ নিজ খাতায় আঁকতে দিব 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E3826A3-04DB-451F-80B3-ACD01C0482C2}"/>
              </a:ext>
            </a:extLst>
          </p:cNvPr>
          <p:cNvSpPr txBox="1"/>
          <p:nvPr/>
        </p:nvSpPr>
        <p:spPr>
          <a:xfrm>
            <a:off x="1125785" y="4241298"/>
            <a:ext cx="94394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 [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সমকোণ,সূক্ষকোণ,স্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4244831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E3F8EAC-78FE-4990-8948-40EF04DD19BA}"/>
              </a:ext>
            </a:extLst>
          </p:cNvPr>
          <p:cNvSpPr txBox="1"/>
          <p:nvPr/>
        </p:nvSpPr>
        <p:spPr>
          <a:xfrm>
            <a:off x="4091354" y="168813"/>
            <a:ext cx="4009291" cy="1015663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1C82FFF-D4B1-4D51-B6CC-CD542CB0DA26}"/>
              </a:ext>
            </a:extLst>
          </p:cNvPr>
          <p:cNvSpPr txBox="1"/>
          <p:nvPr/>
        </p:nvSpPr>
        <p:spPr>
          <a:xfrm>
            <a:off x="1308296" y="2076733"/>
            <a:ext cx="9931790" cy="3139321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শিক্ষকের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নামঃরাবেয়া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খাতুন</a:t>
            </a:r>
          </a:p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পদবীঃসহকারী শিক্ষক</a:t>
            </a:r>
          </a:p>
          <a:p>
            <a:pPr algn="l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 নামঃপূর্বাশা সরকারি প্রাথমিক বিদ্যালয়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l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খোকসা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কুষ্টিয়া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।   </a:t>
            </a:r>
          </a:p>
        </p:txBody>
      </p:sp>
    </p:spTree>
    <p:extLst>
      <p:ext uri="{BB962C8B-B14F-4D97-AF65-F5344CB8AC3E}">
        <p14:creationId xmlns:p14="http://schemas.microsoft.com/office/powerpoint/2010/main" val="181560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110B6A8-28EA-4254-BF5A-418956B94DBB}"/>
              </a:ext>
            </a:extLst>
          </p:cNvPr>
          <p:cNvSpPr txBox="1"/>
          <p:nvPr/>
        </p:nvSpPr>
        <p:spPr>
          <a:xfrm>
            <a:off x="3559125" y="168813"/>
            <a:ext cx="2194561" cy="1015663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DCA99DD0-4BA7-4665-BD89-A807930CB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1" y="1814731"/>
            <a:ext cx="8538213" cy="3502857"/>
          </a:xfrm>
          <a:prstGeom prst="rect">
            <a:avLst/>
          </a:prstGeom>
          <a:ln w="76200">
            <a:solidFill>
              <a:srgbClr val="00B050"/>
            </a:solidFill>
          </a:ln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DBFD484-5BC9-4A38-BB33-3BDA8A38980B}"/>
              </a:ext>
            </a:extLst>
          </p:cNvPr>
          <p:cNvSpPr txBox="1"/>
          <p:nvPr/>
        </p:nvSpPr>
        <p:spPr>
          <a:xfrm>
            <a:off x="407963" y="5824025"/>
            <a:ext cx="91299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সমকো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,সূক্ষকোণ ও স্থূলকোণ পৃথক করতে বলবো ।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9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87D82ABD-0641-4BFB-B390-5E06C71178F4}"/>
              </a:ext>
            </a:extLst>
          </p:cNvPr>
          <p:cNvSpPr txBox="1"/>
          <p:nvPr/>
        </p:nvSpPr>
        <p:spPr>
          <a:xfrm>
            <a:off x="4459460" y="199214"/>
            <a:ext cx="2630658" cy="830997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8013DF10-BD1E-45CB-842A-9C7304475B2A}"/>
              </a:ext>
            </a:extLst>
          </p:cNvPr>
          <p:cNvSpPr txBox="1"/>
          <p:nvPr/>
        </p:nvSpPr>
        <p:spPr>
          <a:xfrm>
            <a:off x="1772530" y="4809585"/>
            <a:ext cx="106351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কাগজ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অথবা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কাঠি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দিয়ে সমকোণ, সূক্ষকোণ ও স্থূলকোণের মডেল তৈরি করে আনবে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D5D76D8-E572-4C4A-BE99-4AADDC3AC1A8}"/>
              </a:ext>
            </a:extLst>
          </p:cNvPr>
          <p:cNvSpPr txBox="1"/>
          <p:nvPr/>
        </p:nvSpPr>
        <p:spPr>
          <a:xfrm>
            <a:off x="633046" y="4864290"/>
            <a:ext cx="914400" cy="707886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***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C456E03-306E-426C-8848-3C261238EF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73" y="1285824"/>
            <a:ext cx="5379527" cy="3012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781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>
            <a:extLst>
              <a:ext uri="{FF2B5EF4-FFF2-40B4-BE49-F238E27FC236}">
                <a16:creationId xmlns:a16="http://schemas.microsoft.com/office/drawing/2014/main" xmlns="" id="{5AAFD3C2-64EC-480C-8FF5-DE338D92085C}"/>
              </a:ext>
            </a:extLst>
          </p:cNvPr>
          <p:cNvSpPr/>
          <p:nvPr/>
        </p:nvSpPr>
        <p:spPr>
          <a:xfrm>
            <a:off x="3137097" y="1505245"/>
            <a:ext cx="5190978" cy="3629464"/>
          </a:xfrm>
          <a:prstGeom prst="flowChartAlternateProcess">
            <a:avLst/>
          </a:prstGeom>
          <a:solidFill>
            <a:srgbClr val="C00000"/>
          </a:solid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r>
              <a:rPr lang="bn-IN" sz="9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9600" smtClean="0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bn-IN" sz="9600" smtClean="0">
                <a:latin typeface="NikoshBAN" panose="02000000000000000000" pitchFamily="2" charset="0"/>
                <a:cs typeface="NikoshBAN" panose="02000000000000000000" pitchFamily="2" charset="0"/>
              </a:rPr>
              <a:t>বাদ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289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75235E9C-2541-4D46-96A8-DF9DA61DDD6C}"/>
              </a:ext>
            </a:extLst>
          </p:cNvPr>
          <p:cNvSpPr txBox="1"/>
          <p:nvPr/>
        </p:nvSpPr>
        <p:spPr>
          <a:xfrm>
            <a:off x="3615398" y="117287"/>
            <a:ext cx="457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পরিচিতিঃ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298C7C4-E50F-4A85-B016-9CD6D69BCE4D}"/>
              </a:ext>
            </a:extLst>
          </p:cNvPr>
          <p:cNvSpPr txBox="1"/>
          <p:nvPr/>
        </p:nvSpPr>
        <p:spPr>
          <a:xfrm>
            <a:off x="2391507" y="1536174"/>
            <a:ext cx="8046720" cy="378565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শ্রেনিঃ৩য়</a:t>
            </a: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গণিত</a:t>
            </a: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পাঠঃজ্যামিতি</a:t>
            </a: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পাঠ্যাংশঃকোণ</a:t>
            </a: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সময়ঃ৩৫ মিনিট</a:t>
            </a: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তারিখঃ১5/০৩/২০২০ খিঃ  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633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FC93B21-750B-4535-A4E5-0AB44D39EA1D}"/>
              </a:ext>
            </a:extLst>
          </p:cNvPr>
          <p:cNvSpPr txBox="1"/>
          <p:nvPr/>
        </p:nvSpPr>
        <p:spPr>
          <a:xfrm>
            <a:off x="4318781" y="126609"/>
            <a:ext cx="2996419" cy="101566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D4F5B8A4-34DF-48D1-BE61-9DC97AF93032}"/>
              </a:ext>
            </a:extLst>
          </p:cNvPr>
          <p:cNvSpPr txBox="1"/>
          <p:nvPr/>
        </p:nvSpPr>
        <p:spPr>
          <a:xfrm>
            <a:off x="2841674" y="1545195"/>
            <a:ext cx="75402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 শেষে শিক্ষার্থীরা-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52DA365-A1B8-4489-86BE-E0C169E97A2A}"/>
              </a:ext>
            </a:extLst>
          </p:cNvPr>
          <p:cNvSpPr txBox="1"/>
          <p:nvPr/>
        </p:nvSpPr>
        <p:spPr>
          <a:xfrm>
            <a:off x="1810043" y="2514691"/>
            <a:ext cx="9973994" cy="1938992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২৮.২.১.কোণ কী তা বলতে ও শনাক্ত করতে পারবে ।</a:t>
            </a: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২৮.২.২.সমকোণ আঁকতে পারবে ।</a:t>
            </a:r>
          </a:p>
          <a:p>
            <a:pPr algn="l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২৮.২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.3.চ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সূক্ষকোণ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্থুল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নাক্ত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2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29BE8EB-0F42-4189-800F-17F472111FA6}"/>
              </a:ext>
            </a:extLst>
          </p:cNvPr>
          <p:cNvSpPr txBox="1"/>
          <p:nvPr/>
        </p:nvSpPr>
        <p:spPr>
          <a:xfrm>
            <a:off x="886265" y="882920"/>
            <a:ext cx="970670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এসো একটি ছবি দেখি-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xmlns="" id="{4142A463-5256-4187-AD60-7C8E307CCD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031" y="2206618"/>
            <a:ext cx="4797516" cy="3110969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xmlns="" id="{7DB07518-BC04-4717-95F8-2B95299119A2}"/>
              </a:ext>
            </a:extLst>
          </p:cNvPr>
          <p:cNvGrpSpPr/>
          <p:nvPr/>
        </p:nvGrpSpPr>
        <p:grpSpPr>
          <a:xfrm>
            <a:off x="3376246" y="3372391"/>
            <a:ext cx="1525989" cy="2001130"/>
            <a:chOff x="3038622" y="2836007"/>
            <a:chExt cx="1499985" cy="194835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xmlns="" id="{ACED558F-52D9-492F-B3E0-C83E17FEED34}"/>
                </a:ext>
              </a:extLst>
            </p:cNvPr>
            <p:cNvGrpSpPr/>
            <p:nvPr/>
          </p:nvGrpSpPr>
          <p:grpSpPr>
            <a:xfrm>
              <a:off x="3038622" y="2836007"/>
              <a:ext cx="1499985" cy="1948352"/>
              <a:chOff x="6654019" y="2836007"/>
              <a:chExt cx="1499985" cy="1948352"/>
            </a:xfrm>
          </p:grpSpPr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5B511390-3E98-4632-A4DA-5DF3413F66B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6654019" y="3277772"/>
                <a:ext cx="1209822" cy="1506587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>
                <a:extLst>
                  <a:ext uri="{FF2B5EF4-FFF2-40B4-BE49-F238E27FC236}">
                    <a16:creationId xmlns:a16="http://schemas.microsoft.com/office/drawing/2014/main" xmlns="" id="{445D8E72-45C4-4364-93EF-0D1EC063BCC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7863841" y="2836007"/>
                <a:ext cx="290163" cy="1948352"/>
              </a:xfrm>
              <a:prstGeom prst="line">
                <a:avLst/>
              </a:prstGeom>
              <a:ln w="762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8" name="Arc 27">
              <a:extLst>
                <a:ext uri="{FF2B5EF4-FFF2-40B4-BE49-F238E27FC236}">
                  <a16:creationId xmlns:a16="http://schemas.microsoft.com/office/drawing/2014/main" xmlns="" id="{02168903-5C4E-4D9D-9106-5ECF4458327D}"/>
                </a:ext>
              </a:extLst>
            </p:cNvPr>
            <p:cNvSpPr/>
            <p:nvPr/>
          </p:nvSpPr>
          <p:spPr>
            <a:xfrm rot="19644630">
              <a:off x="3423958" y="4082413"/>
              <a:ext cx="1038734" cy="621289"/>
            </a:xfrm>
            <a:prstGeom prst="arc">
              <a:avLst>
                <a:gd name="adj1" fmla="val 15510883"/>
                <a:gd name="adj2" fmla="val 1583246"/>
              </a:avLst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164A175-C8FA-44E6-9E49-0AAF883515D1}"/>
              </a:ext>
            </a:extLst>
          </p:cNvPr>
          <p:cNvSpPr txBox="1"/>
          <p:nvPr/>
        </p:nvSpPr>
        <p:spPr>
          <a:xfrm>
            <a:off x="1827019" y="5533289"/>
            <a:ext cx="2798759" cy="92333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কলার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মোচা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BF06967-F5A7-4FB0-8BB4-4A17A22248C5}"/>
              </a:ext>
            </a:extLst>
          </p:cNvPr>
          <p:cNvSpPr txBox="1"/>
          <p:nvPr/>
        </p:nvSpPr>
        <p:spPr>
          <a:xfrm>
            <a:off x="8770752" y="3864208"/>
            <a:ext cx="1533378" cy="1107996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9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 L 0.31966 -0.3219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77" y="-16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B34205D5-1AB8-48C6-9E4F-3745121068C6}"/>
              </a:ext>
            </a:extLst>
          </p:cNvPr>
          <p:cNvSpPr txBox="1"/>
          <p:nvPr/>
        </p:nvSpPr>
        <p:spPr>
          <a:xfrm>
            <a:off x="3151164" y="365760"/>
            <a:ext cx="5167532" cy="923330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আমাদের আজকের পাঠ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50CA500-356F-4613-86DD-B28B07B0D1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84" y="1936952"/>
            <a:ext cx="7743898" cy="317698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F04CB0AF-CB45-4045-AA19-B6B6C4F922D7}"/>
              </a:ext>
            </a:extLst>
          </p:cNvPr>
          <p:cNvSpPr txBox="1"/>
          <p:nvPr/>
        </p:nvSpPr>
        <p:spPr>
          <a:xfrm>
            <a:off x="8525022" y="2897945"/>
            <a:ext cx="2841673" cy="2215991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কোণ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56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Diagonal Corners Rounded 20">
            <a:extLst>
              <a:ext uri="{FF2B5EF4-FFF2-40B4-BE49-F238E27FC236}">
                <a16:creationId xmlns:a16="http://schemas.microsoft.com/office/drawing/2014/main" xmlns="" id="{A8A8B7C4-22D1-42D8-BF71-F8849C56D999}"/>
              </a:ext>
            </a:extLst>
          </p:cNvPr>
          <p:cNvSpPr/>
          <p:nvPr/>
        </p:nvSpPr>
        <p:spPr>
          <a:xfrm>
            <a:off x="2229731" y="520505"/>
            <a:ext cx="3094892" cy="1252024"/>
          </a:xfrm>
          <a:prstGeom prst="round2Diag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: Diagonal Corners Rounded 22">
            <a:extLst>
              <a:ext uri="{FF2B5EF4-FFF2-40B4-BE49-F238E27FC236}">
                <a16:creationId xmlns:a16="http://schemas.microsoft.com/office/drawing/2014/main" xmlns="" id="{C2B3BBE4-E95E-47D0-82B3-9987DC41A09F}"/>
              </a:ext>
            </a:extLst>
          </p:cNvPr>
          <p:cNvSpPr/>
          <p:nvPr/>
        </p:nvSpPr>
        <p:spPr>
          <a:xfrm>
            <a:off x="2215665" y="2055094"/>
            <a:ext cx="3094892" cy="1252024"/>
          </a:xfrm>
          <a:prstGeom prst="round2Diag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: Diagonal Corners Rounded 23">
            <a:extLst>
              <a:ext uri="{FF2B5EF4-FFF2-40B4-BE49-F238E27FC236}">
                <a16:creationId xmlns:a16="http://schemas.microsoft.com/office/drawing/2014/main" xmlns="" id="{5711F213-8DFA-4A2C-8FF0-1E6DC165A5BA}"/>
              </a:ext>
            </a:extLst>
          </p:cNvPr>
          <p:cNvSpPr/>
          <p:nvPr/>
        </p:nvSpPr>
        <p:spPr>
          <a:xfrm>
            <a:off x="2257868" y="4005776"/>
            <a:ext cx="3094892" cy="1252024"/>
          </a:xfrm>
          <a:prstGeom prst="round2Diag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xmlns="" id="{282DE917-54D0-4449-AC2A-B6558B15F269}"/>
              </a:ext>
            </a:extLst>
          </p:cNvPr>
          <p:cNvCxnSpPr>
            <a:cxnSpLocks/>
          </p:cNvCxnSpPr>
          <p:nvPr/>
        </p:nvCxnSpPr>
        <p:spPr>
          <a:xfrm>
            <a:off x="2715066" y="1153551"/>
            <a:ext cx="2124222" cy="0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xmlns="" id="{B9B30603-DD0C-4F5B-8FB8-29BEF5DB62A1}"/>
              </a:ext>
            </a:extLst>
          </p:cNvPr>
          <p:cNvCxnSpPr>
            <a:cxnSpLocks/>
          </p:cNvCxnSpPr>
          <p:nvPr/>
        </p:nvCxnSpPr>
        <p:spPr>
          <a:xfrm>
            <a:off x="2588457" y="2681106"/>
            <a:ext cx="2250831" cy="0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xmlns="" id="{C59A1262-6AB9-4B58-881B-A58AF121703A}"/>
              </a:ext>
            </a:extLst>
          </p:cNvPr>
          <p:cNvCxnSpPr>
            <a:cxnSpLocks/>
          </p:cNvCxnSpPr>
          <p:nvPr/>
        </p:nvCxnSpPr>
        <p:spPr>
          <a:xfrm>
            <a:off x="2465368" y="4631788"/>
            <a:ext cx="2679892" cy="0"/>
          </a:xfrm>
          <a:prstGeom prst="straightConnector1">
            <a:avLst/>
          </a:prstGeom>
          <a:ln w="57150">
            <a:solidFill>
              <a:srgbClr val="92D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CB32B016-2DDD-4183-A7FB-946069B64527}"/>
              </a:ext>
            </a:extLst>
          </p:cNvPr>
          <p:cNvSpPr txBox="1"/>
          <p:nvPr/>
        </p:nvSpPr>
        <p:spPr>
          <a:xfrm>
            <a:off x="6096000" y="449090"/>
            <a:ext cx="16177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রেখা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xmlns="" id="{5CD6E2DA-13E5-40B3-B885-2770FEF3C64B}"/>
              </a:ext>
            </a:extLst>
          </p:cNvPr>
          <p:cNvSpPr txBox="1"/>
          <p:nvPr/>
        </p:nvSpPr>
        <p:spPr>
          <a:xfrm>
            <a:off x="5324623" y="1957831"/>
            <a:ext cx="288387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রশ্মি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4CC5F62E-6F5B-4827-964F-C76F257CE533}"/>
              </a:ext>
            </a:extLst>
          </p:cNvPr>
          <p:cNvSpPr txBox="1"/>
          <p:nvPr/>
        </p:nvSpPr>
        <p:spPr>
          <a:xfrm>
            <a:off x="5809957" y="3920294"/>
            <a:ext cx="27291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রেখাংশ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6749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42" grpId="0"/>
      <p:bldP spid="50" grpId="0"/>
      <p:bldP spid="5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A5BF013-1985-4CEF-81A7-4A0F2F07EAD5}"/>
              </a:ext>
            </a:extLst>
          </p:cNvPr>
          <p:cNvSpPr txBox="1"/>
          <p:nvPr/>
        </p:nvSpPr>
        <p:spPr>
          <a:xfrm>
            <a:off x="787791" y="126610"/>
            <a:ext cx="114042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আমরা সবাই বোর্ডের কোনায় খেয়াল করে দেখি  কোনো কোণ তৈরি হয়েছে কিনা-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C1220CA0-6BA6-47FD-B5BC-76ABD45F31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026" y="900332"/>
            <a:ext cx="9770953" cy="417810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1750D33-E592-4B21-B0C2-1CC34634BCFF}"/>
              </a:ext>
            </a:extLst>
          </p:cNvPr>
          <p:cNvSpPr txBox="1"/>
          <p:nvPr/>
        </p:nvSpPr>
        <p:spPr>
          <a:xfrm>
            <a:off x="4042116" y="5472332"/>
            <a:ext cx="244777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বোর্ড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756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C2007F6F-D686-432D-8353-D3E49098A4D0}"/>
              </a:ext>
            </a:extLst>
          </p:cNvPr>
          <p:cNvSpPr txBox="1"/>
          <p:nvPr/>
        </p:nvSpPr>
        <p:spPr>
          <a:xfrm>
            <a:off x="914399" y="661181"/>
            <a:ext cx="11394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্থীদের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ণ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ষের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2800">
                <a:latin typeface="NikoshBAN" panose="02000000000000000000" pitchFamily="2" charset="0"/>
                <a:cs typeface="NikoshBAN" panose="02000000000000000000" pitchFamily="2" charset="0"/>
              </a:rPr>
              <a:t>ও দেখাবো কোনো কোণ তৈরি হয়েছে কিনা-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36E77BD-8B6E-4F70-9ABC-7501FB8DA8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097" y="1184401"/>
            <a:ext cx="6944483" cy="462123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C7DFB217-EB7D-4922-B975-C27D52B87708}"/>
              </a:ext>
            </a:extLst>
          </p:cNvPr>
          <p:cNvSpPr txBox="1"/>
          <p:nvPr/>
        </p:nvSpPr>
        <p:spPr>
          <a:xfrm>
            <a:off x="4703685" y="6005692"/>
            <a:ext cx="3137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কক্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র্নার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54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306</Words>
  <Application>Microsoft Office PowerPoint</Application>
  <PresentationFormat>Widescreen</PresentationFormat>
  <Paragraphs>59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Md. Khurshid Alam</cp:lastModifiedBy>
  <cp:revision>75</cp:revision>
  <dcterms:created xsi:type="dcterms:W3CDTF">2020-03-13T04:46:33Z</dcterms:created>
  <dcterms:modified xsi:type="dcterms:W3CDTF">2020-03-17T09:20:44Z</dcterms:modified>
</cp:coreProperties>
</file>