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7" r:id="rId11"/>
    <p:sldId id="269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A289B7-5186-4452-9BF0-512003178657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7C7EF9-2BF2-458F-88EA-588F1456071B}">
      <dgm:prSet/>
      <dgm:spPr/>
      <dgm:t>
        <a:bodyPr/>
        <a:lstStyle/>
        <a:p>
          <a:endParaRPr lang="en-US"/>
        </a:p>
      </dgm:t>
    </dgm:pt>
    <dgm:pt modelId="{F9F3230B-861F-41C6-8684-ACCD63DF07CD}" type="sibTrans" cxnId="{F1808DA0-D487-4C4C-8ED7-D85B4A1F9A9E}">
      <dgm:prSet/>
      <dgm:spPr/>
      <dgm:t>
        <a:bodyPr/>
        <a:lstStyle/>
        <a:p>
          <a:endParaRPr lang="en-US"/>
        </a:p>
      </dgm:t>
    </dgm:pt>
    <dgm:pt modelId="{8CB78F01-F7B1-4B64-9817-3BAA80AAB184}" type="parTrans" cxnId="{F1808DA0-D487-4C4C-8ED7-D85B4A1F9A9E}">
      <dgm:prSet/>
      <dgm:spPr/>
      <dgm:t>
        <a:bodyPr/>
        <a:lstStyle/>
        <a:p>
          <a:endParaRPr lang="en-US"/>
        </a:p>
      </dgm:t>
    </dgm:pt>
    <dgm:pt modelId="{F71C745E-7880-4808-97BD-8C3242B73CB3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اظهار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-ইযহার</a:t>
          </a:r>
          <a:endParaRPr lang="en-US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4904D5-69EF-476F-8BE4-378BD692A8D1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اخفاء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-ইখফা</a:t>
          </a:r>
          <a:endParaRPr lang="en-US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C43A89-C5D6-4B58-B13F-53F94B9780C3}">
      <dgm:prSet phldrT="[Text]"/>
      <dgm:spPr/>
      <dgm:t>
        <a:bodyPr/>
        <a:lstStyle/>
        <a:p>
          <a:r>
            <a:rPr lang="ar-EG" dirty="0" smtClean="0">
              <a:solidFill>
                <a:srgbClr val="0000FF"/>
              </a:solidFill>
            </a:rPr>
            <a:t>ادغام</a:t>
          </a:r>
          <a:r>
            <a:rPr lang="bn-IN" dirty="0" smtClean="0">
              <a:solidFill>
                <a:srgbClr val="0000FF"/>
              </a:solidFill>
            </a:rPr>
            <a:t>-</a:t>
          </a:r>
          <a:r>
            <a:rPr lang="bn-IN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ইদগাম</a:t>
          </a:r>
          <a:endParaRPr lang="en-US" dirty="0">
            <a:solidFill>
              <a:srgbClr val="0000FF"/>
            </a:solidFill>
          </a:endParaRPr>
        </a:p>
      </dgm:t>
    </dgm:pt>
    <dgm:pt modelId="{3F34B49A-8753-43BE-896D-B42CC134AAFE}" type="sibTrans" cxnId="{43EC0DDE-F2CF-4A3A-9CB3-7BACDB8CC801}">
      <dgm:prSet/>
      <dgm:spPr/>
      <dgm:t>
        <a:bodyPr/>
        <a:lstStyle/>
        <a:p>
          <a:endParaRPr lang="en-US"/>
        </a:p>
      </dgm:t>
    </dgm:pt>
    <dgm:pt modelId="{B6BF531A-696A-4DE4-B378-E154EBB0D654}" type="parTrans" cxnId="{43EC0DDE-F2CF-4A3A-9CB3-7BACDB8CC801}">
      <dgm:prSet/>
      <dgm:spPr/>
      <dgm:t>
        <a:bodyPr/>
        <a:lstStyle/>
        <a:p>
          <a:endParaRPr lang="en-US"/>
        </a:p>
      </dgm:t>
    </dgm:pt>
    <dgm:pt modelId="{105F6FD3-3F1A-46E3-9B0C-053C0BF5B2C4}" type="sibTrans" cxnId="{8307AE86-0CC4-403E-955E-30B2D8ABB78D}">
      <dgm:prSet/>
      <dgm:spPr/>
      <dgm:t>
        <a:bodyPr/>
        <a:lstStyle/>
        <a:p>
          <a:endParaRPr lang="en-US"/>
        </a:p>
      </dgm:t>
    </dgm:pt>
    <dgm:pt modelId="{3FCB0BEF-8EA7-4402-9A74-5E08C2388F61}" type="parTrans" cxnId="{8307AE86-0CC4-403E-955E-30B2D8ABB78D}">
      <dgm:prSet/>
      <dgm:spPr/>
      <dgm:t>
        <a:bodyPr/>
        <a:lstStyle/>
        <a:p>
          <a:endParaRPr lang="en-US"/>
        </a:p>
      </dgm:t>
    </dgm:pt>
    <dgm:pt modelId="{ED5295DB-E49A-4DAE-907F-9869AC67B166}" type="sibTrans" cxnId="{82F9B632-B4A9-46BF-AEFA-EED2B61CE140}">
      <dgm:prSet/>
      <dgm:spPr/>
      <dgm:t>
        <a:bodyPr/>
        <a:lstStyle/>
        <a:p>
          <a:endParaRPr lang="en-US"/>
        </a:p>
      </dgm:t>
    </dgm:pt>
    <dgm:pt modelId="{3E8923AA-164E-4D58-9397-D13D668F8B03}" type="parTrans" cxnId="{82F9B632-B4A9-46BF-AEFA-EED2B61CE140}">
      <dgm:prSet/>
      <dgm:spPr/>
      <dgm:t>
        <a:bodyPr/>
        <a:lstStyle/>
        <a:p>
          <a:endParaRPr lang="en-US"/>
        </a:p>
      </dgm:t>
    </dgm:pt>
    <dgm:pt modelId="{9A972B0A-AD06-495D-B63A-DBE4A15AC725}">
      <dgm:prSet phldrT="[Text]"/>
      <dgm:spPr/>
      <dgm:t>
        <a:bodyPr/>
        <a:lstStyle/>
        <a:p>
          <a:r>
            <a:rPr lang="bn-IN" dirty="0" smtClean="0">
              <a:solidFill>
                <a:srgbClr val="0000FF"/>
              </a:solidFill>
            </a:rPr>
            <a:t> </a:t>
          </a:r>
          <a:r>
            <a:rPr lang="bn-IN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মীম সাকিনের আহকাম- </a:t>
          </a:r>
          <a:r>
            <a:rPr lang="ar-EG" dirty="0" smtClean="0">
              <a:solidFill>
                <a:schemeClr val="bg1"/>
              </a:solidFill>
            </a:rPr>
            <a:t>ميم  ساكين احكام ثلاثة</a:t>
          </a:r>
          <a:endParaRPr lang="en-US" dirty="0">
            <a:solidFill>
              <a:schemeClr val="bg1"/>
            </a:solidFill>
          </a:endParaRPr>
        </a:p>
      </dgm:t>
    </dgm:pt>
    <dgm:pt modelId="{01547B39-83E6-49B9-B08C-570CCD41ED07}" type="sibTrans" cxnId="{6E1E75CD-8125-4C5D-B906-8B8BAB610E8D}">
      <dgm:prSet/>
      <dgm:spPr/>
      <dgm:t>
        <a:bodyPr/>
        <a:lstStyle/>
        <a:p>
          <a:endParaRPr lang="en-US"/>
        </a:p>
      </dgm:t>
    </dgm:pt>
    <dgm:pt modelId="{C5EE1836-E139-46B9-AEE0-75DE0CD315E9}" type="parTrans" cxnId="{6E1E75CD-8125-4C5D-B906-8B8BAB610E8D}">
      <dgm:prSet/>
      <dgm:spPr/>
      <dgm:t>
        <a:bodyPr/>
        <a:lstStyle/>
        <a:p>
          <a:endParaRPr lang="en-US"/>
        </a:p>
      </dgm:t>
    </dgm:pt>
    <dgm:pt modelId="{47A1EAD9-81D0-4192-BCF8-F5EDE484A908}">
      <dgm:prSet/>
      <dgm:spPr/>
      <dgm:t>
        <a:bodyPr/>
        <a:lstStyle/>
        <a:p>
          <a:endParaRPr lang="en-US"/>
        </a:p>
      </dgm:t>
    </dgm:pt>
    <dgm:pt modelId="{0239B8EF-CA2B-445F-9F63-FAA6C0A8C70B}" type="parTrans" cxnId="{6449888E-E0E9-4D85-A9DD-644595FAA78D}">
      <dgm:prSet/>
      <dgm:spPr/>
      <dgm:t>
        <a:bodyPr/>
        <a:lstStyle/>
        <a:p>
          <a:endParaRPr lang="en-US"/>
        </a:p>
      </dgm:t>
    </dgm:pt>
    <dgm:pt modelId="{5B488C48-9F08-4F0A-92AA-B3F2AB613F53}" type="sibTrans" cxnId="{6449888E-E0E9-4D85-A9DD-644595FAA78D}">
      <dgm:prSet/>
      <dgm:spPr/>
      <dgm:t>
        <a:bodyPr/>
        <a:lstStyle/>
        <a:p>
          <a:endParaRPr lang="en-US"/>
        </a:p>
      </dgm:t>
    </dgm:pt>
    <dgm:pt modelId="{99EF5F78-5325-484A-94EB-24F41BAA8495}" type="pres">
      <dgm:prSet presAssocID="{28A289B7-5186-4452-9BF0-51200317865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81ABEB-9346-488F-9285-C1FB8D66CCCF}" type="pres">
      <dgm:prSet presAssocID="{9A972B0A-AD06-495D-B63A-DBE4A15AC725}" presName="roof" presStyleLbl="dkBgShp" presStyleIdx="0" presStyleCnt="2" custLinFactNeighborY="745"/>
      <dgm:spPr/>
      <dgm:t>
        <a:bodyPr/>
        <a:lstStyle/>
        <a:p>
          <a:endParaRPr lang="en-US"/>
        </a:p>
      </dgm:t>
    </dgm:pt>
    <dgm:pt modelId="{379D346C-97B4-4D49-AEA8-45D0AC69162B}" type="pres">
      <dgm:prSet presAssocID="{9A972B0A-AD06-495D-B63A-DBE4A15AC725}" presName="pillars" presStyleCnt="0"/>
      <dgm:spPr/>
    </dgm:pt>
    <dgm:pt modelId="{198F4920-7F3F-425E-AAC7-64BC69103734}" type="pres">
      <dgm:prSet presAssocID="{9A972B0A-AD06-495D-B63A-DBE4A15AC725}" presName="pillar1" presStyleLbl="node1" presStyleIdx="0" presStyleCnt="3" custScaleX="96995" custScaleY="89952" custLinFactNeighborX="-816" custLinFactNeighborY="1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E4526-5014-434C-9818-C0E8E2C9BDE4}" type="pres">
      <dgm:prSet presAssocID="{AF4904D5-69EF-476F-8BE4-378BD692A8D1}" presName="pillarX" presStyleLbl="node1" presStyleIdx="1" presStyleCnt="3" custScaleY="91405" custLinFactNeighborX="-1117" custLinFactNeighborY="1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A6FE8-8536-4695-9334-FC0C876068A4}" type="pres">
      <dgm:prSet presAssocID="{F71C745E-7880-4808-97BD-8C3242B73CB3}" presName="pillarX" presStyleLbl="node1" presStyleIdx="2" presStyleCnt="3" custScaleX="92973" custScaleY="91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FF536-71D8-4A7B-91F7-9C08405E9C1B}" type="pres">
      <dgm:prSet presAssocID="{9A972B0A-AD06-495D-B63A-DBE4A15AC725}" presName="base" presStyleLbl="dkBgShp" presStyleIdx="1" presStyleCnt="2"/>
      <dgm:spPr/>
    </dgm:pt>
  </dgm:ptLst>
  <dgm:cxnLst>
    <dgm:cxn modelId="{8307AE86-0CC4-403E-955E-30B2D8ABB78D}" srcId="{9A972B0A-AD06-495D-B63A-DBE4A15AC725}" destId="{F71C745E-7880-4808-97BD-8C3242B73CB3}" srcOrd="2" destOrd="0" parTransId="{3FCB0BEF-8EA7-4402-9A74-5E08C2388F61}" sibTransId="{105F6FD3-3F1A-46E3-9B0C-053C0BF5B2C4}"/>
    <dgm:cxn modelId="{43EC0DDE-F2CF-4A3A-9CB3-7BACDB8CC801}" srcId="{9A972B0A-AD06-495D-B63A-DBE4A15AC725}" destId="{7CC43A89-C5D6-4B58-B13F-53F94B9780C3}" srcOrd="0" destOrd="0" parTransId="{B6BF531A-696A-4DE4-B378-E154EBB0D654}" sibTransId="{3F34B49A-8753-43BE-896D-B42CC134AAFE}"/>
    <dgm:cxn modelId="{38FB51EA-F95B-4A06-A4E8-7AEB07CF55BD}" type="presOf" srcId="{AF4904D5-69EF-476F-8BE4-378BD692A8D1}" destId="{CF4E4526-5014-434C-9818-C0E8E2C9BDE4}" srcOrd="0" destOrd="0" presId="urn:microsoft.com/office/officeart/2005/8/layout/hList3"/>
    <dgm:cxn modelId="{F7E00E5A-7F41-4B02-BF17-271514B41D9B}" type="presOf" srcId="{F71C745E-7880-4808-97BD-8C3242B73CB3}" destId="{F67A6FE8-8536-4695-9334-FC0C876068A4}" srcOrd="0" destOrd="0" presId="urn:microsoft.com/office/officeart/2005/8/layout/hList3"/>
    <dgm:cxn modelId="{6449888E-E0E9-4D85-A9DD-644595FAA78D}" srcId="{28A289B7-5186-4452-9BF0-512003178657}" destId="{47A1EAD9-81D0-4192-BCF8-F5EDE484A908}" srcOrd="2" destOrd="0" parTransId="{0239B8EF-CA2B-445F-9F63-FAA6C0A8C70B}" sibTransId="{5B488C48-9F08-4F0A-92AA-B3F2AB613F53}"/>
    <dgm:cxn modelId="{B3DCC07E-C878-4AC9-9999-A637DD1A284C}" type="presOf" srcId="{28A289B7-5186-4452-9BF0-512003178657}" destId="{99EF5F78-5325-484A-94EB-24F41BAA8495}" srcOrd="0" destOrd="0" presId="urn:microsoft.com/office/officeart/2005/8/layout/hList3"/>
    <dgm:cxn modelId="{621DA6BE-1663-4B86-BB55-23FBB20730B0}" type="presOf" srcId="{7CC43A89-C5D6-4B58-B13F-53F94B9780C3}" destId="{198F4920-7F3F-425E-AAC7-64BC69103734}" srcOrd="0" destOrd="0" presId="urn:microsoft.com/office/officeart/2005/8/layout/hList3"/>
    <dgm:cxn modelId="{6E1E75CD-8125-4C5D-B906-8B8BAB610E8D}" srcId="{28A289B7-5186-4452-9BF0-512003178657}" destId="{9A972B0A-AD06-495D-B63A-DBE4A15AC725}" srcOrd="0" destOrd="0" parTransId="{C5EE1836-E139-46B9-AEE0-75DE0CD315E9}" sibTransId="{01547B39-83E6-49B9-B08C-570CCD41ED07}"/>
    <dgm:cxn modelId="{82F9B632-B4A9-46BF-AEFA-EED2B61CE140}" srcId="{9A972B0A-AD06-495D-B63A-DBE4A15AC725}" destId="{AF4904D5-69EF-476F-8BE4-378BD692A8D1}" srcOrd="1" destOrd="0" parTransId="{3E8923AA-164E-4D58-9397-D13D668F8B03}" sibTransId="{ED5295DB-E49A-4DAE-907F-9869AC67B166}"/>
    <dgm:cxn modelId="{F1808DA0-D487-4C4C-8ED7-D85B4A1F9A9E}" srcId="{28A289B7-5186-4452-9BF0-512003178657}" destId="{817C7EF9-2BF2-458F-88EA-588F1456071B}" srcOrd="1" destOrd="0" parTransId="{8CB78F01-F7B1-4B64-9817-3BAA80AAB184}" sibTransId="{F9F3230B-861F-41C6-8684-ACCD63DF07CD}"/>
    <dgm:cxn modelId="{626C2E95-08AC-4709-84E5-D876E92181B1}" type="presOf" srcId="{9A972B0A-AD06-495D-B63A-DBE4A15AC725}" destId="{7E81ABEB-9346-488F-9285-C1FB8D66CCCF}" srcOrd="0" destOrd="0" presId="urn:microsoft.com/office/officeart/2005/8/layout/hList3"/>
    <dgm:cxn modelId="{838410C6-9367-486A-8B18-261D243D9D16}" type="presParOf" srcId="{99EF5F78-5325-484A-94EB-24F41BAA8495}" destId="{7E81ABEB-9346-488F-9285-C1FB8D66CCCF}" srcOrd="0" destOrd="0" presId="urn:microsoft.com/office/officeart/2005/8/layout/hList3"/>
    <dgm:cxn modelId="{6D03A232-BBC4-495B-9C44-C1821510DE1D}" type="presParOf" srcId="{99EF5F78-5325-484A-94EB-24F41BAA8495}" destId="{379D346C-97B4-4D49-AEA8-45D0AC69162B}" srcOrd="1" destOrd="0" presId="urn:microsoft.com/office/officeart/2005/8/layout/hList3"/>
    <dgm:cxn modelId="{2C4F832E-CD58-4925-B9B8-E9DFAEE24BFE}" type="presParOf" srcId="{379D346C-97B4-4D49-AEA8-45D0AC69162B}" destId="{198F4920-7F3F-425E-AAC7-64BC69103734}" srcOrd="0" destOrd="0" presId="urn:microsoft.com/office/officeart/2005/8/layout/hList3"/>
    <dgm:cxn modelId="{A45B68A4-E56C-498E-B78E-26C488A8F396}" type="presParOf" srcId="{379D346C-97B4-4D49-AEA8-45D0AC69162B}" destId="{CF4E4526-5014-434C-9818-C0E8E2C9BDE4}" srcOrd="1" destOrd="0" presId="urn:microsoft.com/office/officeart/2005/8/layout/hList3"/>
    <dgm:cxn modelId="{65040819-820A-43E1-BF69-68F80BACBB50}" type="presParOf" srcId="{379D346C-97B4-4D49-AEA8-45D0AC69162B}" destId="{F67A6FE8-8536-4695-9334-FC0C876068A4}" srcOrd="2" destOrd="0" presId="urn:microsoft.com/office/officeart/2005/8/layout/hList3"/>
    <dgm:cxn modelId="{EB53CAFD-AAEE-4539-803C-7D6C14ED2E50}" type="presParOf" srcId="{99EF5F78-5325-484A-94EB-24F41BAA8495}" destId="{D2FFF536-71D8-4A7B-91F7-9C08405E9C1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1ABEB-9346-488F-9285-C1FB8D66CCCF}">
      <dsp:nvSpPr>
        <dsp:cNvPr id="0" name=""/>
        <dsp:cNvSpPr/>
      </dsp:nvSpPr>
      <dsp:spPr>
        <a:xfrm>
          <a:off x="0" y="13646"/>
          <a:ext cx="11136573" cy="183179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500" kern="1200" dirty="0" smtClean="0">
              <a:solidFill>
                <a:srgbClr val="0000FF"/>
              </a:solidFill>
            </a:rPr>
            <a:t> </a:t>
          </a:r>
          <a:r>
            <a:rPr lang="bn-IN" sz="55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মীম সাকিনের আহকাম- </a:t>
          </a:r>
          <a:r>
            <a:rPr lang="ar-EG" sz="5500" kern="1200" dirty="0" smtClean="0">
              <a:solidFill>
                <a:schemeClr val="bg1"/>
              </a:solidFill>
            </a:rPr>
            <a:t>ميم  ساكين احكام ثلاثة</a:t>
          </a:r>
          <a:endParaRPr lang="en-US" sz="5500" kern="1200" dirty="0">
            <a:solidFill>
              <a:schemeClr val="bg1"/>
            </a:solidFill>
          </a:endParaRPr>
        </a:p>
      </dsp:txBody>
      <dsp:txXfrm>
        <a:off x="0" y="13646"/>
        <a:ext cx="11136573" cy="1831796"/>
      </dsp:txXfrm>
    </dsp:sp>
    <dsp:sp modelId="{198F4920-7F3F-425E-AAC7-64BC69103734}">
      <dsp:nvSpPr>
        <dsp:cNvPr id="0" name=""/>
        <dsp:cNvSpPr/>
      </dsp:nvSpPr>
      <dsp:spPr>
        <a:xfrm>
          <a:off x="0" y="2068565"/>
          <a:ext cx="3723708" cy="34602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ادغام</a:t>
          </a:r>
          <a:r>
            <a:rPr lang="bn-IN" sz="6500" kern="1200" dirty="0" smtClean="0">
              <a:solidFill>
                <a:srgbClr val="0000FF"/>
              </a:solidFill>
            </a:rPr>
            <a:t>-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ইদগাম</a:t>
          </a:r>
          <a:endParaRPr lang="en-US" sz="6500" kern="1200" dirty="0">
            <a:solidFill>
              <a:srgbClr val="0000FF"/>
            </a:solidFill>
          </a:endParaRPr>
        </a:p>
      </dsp:txBody>
      <dsp:txXfrm>
        <a:off x="0" y="2068565"/>
        <a:ext cx="3723708" cy="3460249"/>
      </dsp:txXfrm>
    </dsp:sp>
    <dsp:sp modelId="{CF4E4526-5014-434C-9818-C0E8E2C9BDE4}">
      <dsp:nvSpPr>
        <dsp:cNvPr id="0" name=""/>
        <dsp:cNvSpPr/>
      </dsp:nvSpPr>
      <dsp:spPr>
        <a:xfrm>
          <a:off x="3683071" y="2049120"/>
          <a:ext cx="3839072" cy="35161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اخفاء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-ইখফা</a:t>
          </a:r>
          <a:endParaRPr lang="en-US" sz="65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3071" y="2049120"/>
        <a:ext cx="3839072" cy="3516142"/>
      </dsp:txXfrm>
    </dsp:sp>
    <dsp:sp modelId="{F67A6FE8-8536-4695-9334-FC0C876068A4}">
      <dsp:nvSpPr>
        <dsp:cNvPr id="0" name=""/>
        <dsp:cNvSpPr/>
      </dsp:nvSpPr>
      <dsp:spPr>
        <a:xfrm>
          <a:off x="7565026" y="1993707"/>
          <a:ext cx="3569300" cy="35229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solidFill>
                <a:srgbClr val="0000FF"/>
              </a:solidFill>
            </a:rPr>
            <a:t>اظهار</a:t>
          </a:r>
          <a:r>
            <a:rPr lang="bn-IN" sz="6500" kern="1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-ইযহার</a:t>
          </a:r>
          <a:endParaRPr lang="en-US" sz="65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65026" y="1993707"/>
        <a:ext cx="3569300" cy="3522951"/>
      </dsp:txXfrm>
    </dsp:sp>
    <dsp:sp modelId="{D2FFF536-71D8-4A7B-91F7-9C08405E9C1B}">
      <dsp:nvSpPr>
        <dsp:cNvPr id="0" name=""/>
        <dsp:cNvSpPr/>
      </dsp:nvSpPr>
      <dsp:spPr>
        <a:xfrm>
          <a:off x="0" y="5678569"/>
          <a:ext cx="11136573" cy="42741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F0442-ABD7-4C14-B76D-3097D44C0980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EA83-0C09-4C41-89A5-621D863F3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সংশ্লিষ্ট ছবি (মাখরাজ) দ্বারা শিক্ষার্থীদের স্বাগতম জানানো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7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2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4958-BE8C-496B-ABFA-97419A9655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7F9B-04F0-42E0-99BC-BE4CF69E0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11925300" y="0"/>
            <a:ext cx="152400" cy="6858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76200" y="0"/>
            <a:ext cx="152400" cy="6858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0" y="292100"/>
            <a:ext cx="121920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0" y="6651625"/>
            <a:ext cx="12192000" cy="1397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7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4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1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5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5087" y="0"/>
            <a:ext cx="12061825" cy="6905625"/>
            <a:chOff x="65087" y="-47625"/>
            <a:chExt cx="12061825" cy="6905625"/>
          </a:xfrm>
        </p:grpSpPr>
        <p:sp>
          <p:nvSpPr>
            <p:cNvPr id="5" name="Quad Arrow Callout 4"/>
            <p:cNvSpPr/>
            <p:nvPr userDrawn="1"/>
          </p:nvSpPr>
          <p:spPr>
            <a:xfrm>
              <a:off x="153986" y="-47625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Quad Arrow Callout 5"/>
            <p:cNvSpPr/>
            <p:nvPr userDrawn="1"/>
          </p:nvSpPr>
          <p:spPr>
            <a:xfrm>
              <a:off x="6097586" y="-47625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Quad Arrow Callout 8"/>
            <p:cNvSpPr/>
            <p:nvPr userDrawn="1"/>
          </p:nvSpPr>
          <p:spPr>
            <a:xfrm>
              <a:off x="122236" y="6489700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Quad Arrow Callout 9"/>
            <p:cNvSpPr/>
            <p:nvPr userDrawn="1"/>
          </p:nvSpPr>
          <p:spPr>
            <a:xfrm>
              <a:off x="6065836" y="6489700"/>
              <a:ext cx="5880100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Quad Arrow Callout 11"/>
            <p:cNvSpPr/>
            <p:nvPr userDrawn="1"/>
          </p:nvSpPr>
          <p:spPr>
            <a:xfrm rot="16200000">
              <a:off x="-1330983" y="4818323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Quad Arrow Callout 12"/>
            <p:cNvSpPr/>
            <p:nvPr userDrawn="1"/>
          </p:nvSpPr>
          <p:spPr>
            <a:xfrm rot="16200000">
              <a:off x="-1330983" y="1623753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Quad Arrow Callout 14"/>
            <p:cNvSpPr/>
            <p:nvPr userDrawn="1"/>
          </p:nvSpPr>
          <p:spPr>
            <a:xfrm rot="16200000">
              <a:off x="10362542" y="4909481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Quad Arrow Callout 15"/>
            <p:cNvSpPr/>
            <p:nvPr userDrawn="1"/>
          </p:nvSpPr>
          <p:spPr>
            <a:xfrm rot="16200000">
              <a:off x="10362542" y="1714911"/>
              <a:ext cx="3160439" cy="368300"/>
            </a:xfrm>
            <a:prstGeom prst="quadArrowCallou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89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7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2A411-3C97-45B8-A46A-AF43DF46B8C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3BFE-CF8D-4339-897D-05CF62E62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9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ssan88only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9144000" cy="2215878"/>
          </a:xfrm>
          <a:prstGeom prst="rect">
            <a:avLst/>
          </a:prstGeom>
          <a:noFill/>
        </p:spPr>
        <p:txBody>
          <a:bodyPr wrap="square" lIns="91328" tIns="45664" rIns="91328" bIns="45664" rtlCol="0">
            <a:spAutoFit/>
          </a:bodyPr>
          <a:lstStyle/>
          <a:p>
            <a:pPr algn="ctr"/>
            <a:r>
              <a:rPr lang="bn-BD" sz="13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19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0F87-E4AD-4D5A-B87E-419E2656F180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409" y="2180136"/>
            <a:ext cx="9198591" cy="417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678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445" y="379704"/>
            <a:ext cx="10890913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/>
            <a:r>
              <a:rPr lang="ar-EG" sz="5400" dirty="0" smtClean="0">
                <a:solidFill>
                  <a:srgbClr val="0000FF"/>
                </a:solidFill>
              </a:rPr>
              <a:t>اخفاء</a:t>
            </a:r>
            <a:r>
              <a:rPr lang="bn-IN" sz="54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-ইখফা</a:t>
            </a:r>
            <a:endParaRPr lang="en-US" sz="5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445" y="1664678"/>
            <a:ext cx="10890913" cy="46951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4758353" y="6542718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14704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4" y="291870"/>
            <a:ext cx="10859068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/>
            <a:r>
              <a:rPr lang="ar-EG" sz="6600" dirty="0" smtClean="0">
                <a:solidFill>
                  <a:srgbClr val="0000FF"/>
                </a:solidFill>
              </a:rPr>
              <a:t>اظهار</a:t>
            </a:r>
            <a:r>
              <a:rPr lang="bn-IN" sz="6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-ইযহার এর বর্ণনা </a:t>
            </a:r>
            <a:endParaRPr lang="en-US" sz="6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077" y="1345076"/>
            <a:ext cx="10699845" cy="519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4758353" y="6542718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91707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70142" y="796857"/>
            <a:ext cx="4501661" cy="9053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</a:t>
            </a:r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কাজ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8535617" y="1785501"/>
            <a:ext cx="3161577" cy="1871002"/>
          </a:xfrm>
          <a:prstGeom prst="cloudCallout">
            <a:avLst>
              <a:gd name="adj1" fmla="val -70443"/>
              <a:gd name="adj2" fmla="val 30288"/>
            </a:avLst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 একজন লিখ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24-Point Star 3"/>
          <p:cNvSpPr/>
          <p:nvPr/>
        </p:nvSpPr>
        <p:spPr>
          <a:xfrm>
            <a:off x="805376" y="1940247"/>
            <a:ext cx="2412837" cy="1242340"/>
          </a:xfrm>
          <a:prstGeom prst="star24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সময়ঃ ৭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376" y="4114688"/>
            <a:ext cx="10891817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দলঃ 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</a:rPr>
              <a:t>৩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প্রকারের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কমপক্ষে ৫ টি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উদাহরন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লিখ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4758353" y="6542718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3817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523999" y="609600"/>
            <a:ext cx="7197969" cy="1219200"/>
          </a:xfrm>
          <a:prstGeom prst="flowChartMulti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মূল্যায়ন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399" y="2286000"/>
            <a:ext cx="11283463" cy="4114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v"/>
            </a:pPr>
            <a:r>
              <a:rPr lang="ar-EG" sz="6000" dirty="0" smtClean="0">
                <a:latin typeface="NikoshBAN" panose="02000000000000000000" pitchFamily="2" charset="0"/>
              </a:rPr>
              <a:t>ميم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EG" sz="6000" dirty="0" smtClean="0">
                <a:latin typeface="NikoshBAN" panose="02000000000000000000" pitchFamily="2" charset="0"/>
              </a:rPr>
              <a:t>ميم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আহকাম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ইজহারের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বল। 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758353" y="6542718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42636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9" y="633045"/>
            <a:ext cx="11020743" cy="590967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09600" y="633044"/>
            <a:ext cx="10902462" cy="1477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3800" dirty="0" smtClean="0">
                <a:solidFill>
                  <a:srgbClr val="0000FF"/>
                </a:solidFill>
              </a:rPr>
              <a:t>الله حافظ</a:t>
            </a:r>
          </a:p>
        </p:txBody>
      </p:sp>
      <p:sp>
        <p:nvSpPr>
          <p:cNvPr id="4" name="Rectangle 3"/>
          <p:cNvSpPr/>
          <p:nvPr/>
        </p:nvSpPr>
        <p:spPr>
          <a:xfrm>
            <a:off x="4758353" y="6542718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30355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9982" y="609605"/>
            <a:ext cx="10732038" cy="5909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336" tIns="45668" rIns="91336" bIns="45668" rtlCol="0">
            <a:spAutoFit/>
          </a:bodyPr>
          <a:lstStyle/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শুকুর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মৌলভী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গোভীপুর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মাদ্রাসা,মেহেরপুর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মেহেরপুর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মোবাইল নম্বর –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০১৯২৪৪৪৫২০৫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4400" b="1" dirty="0">
                <a:solidFill>
                  <a:srgbClr val="170272"/>
                </a:solidFill>
                <a:latin typeface="NikoshBAN" pitchFamily="2" charset="0"/>
                <a:cs typeface="NikoshBAN" pitchFamily="2" charset="0"/>
              </a:rPr>
              <a:t>md.shukur</a:t>
            </a:r>
            <a:r>
              <a:rPr lang="en-US" sz="4400" b="1" dirty="0">
                <a:solidFill>
                  <a:srgbClr val="170272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NikoshBAN" pitchFamily="2" charset="0"/>
              </a:rPr>
              <a:t>2015</a:t>
            </a:r>
            <a:r>
              <a:rPr lang="en-US" sz="4400" b="1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  <a:hlinkClick r:id="rId3"/>
              </a:rPr>
              <a:t>@gmail.com</a:t>
            </a:r>
            <a:endParaRPr lang="en-US" sz="44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149158"/>
            <a:ext cx="12192000" cy="6927206"/>
            <a:chOff x="2114634" y="617585"/>
            <a:chExt cx="8084033" cy="5316026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56158" y="617585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575" y="997598"/>
            <a:ext cx="15240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9599498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34627"/>
              </p:ext>
            </p:extLst>
          </p:nvPr>
        </p:nvGraphicFramePr>
        <p:xfrm>
          <a:off x="656493" y="0"/>
          <a:ext cx="11207262" cy="6564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Acrobat Document" r:id="rId3" imgW="5181566" imgH="6762570" progId="AcroExch.Document.7">
                  <p:link updateAutomatic="1"/>
                </p:oleObj>
              </mc:Choice>
              <mc:Fallback>
                <p:oleObj name="Acrobat Document" r:id="rId3" imgW="5181566" imgH="6762570" progId="AcroExch.Document.7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93" y="0"/>
                        <a:ext cx="11207262" cy="6564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rizontal Scroll 2"/>
          <p:cNvSpPr/>
          <p:nvPr/>
        </p:nvSpPr>
        <p:spPr>
          <a:xfrm>
            <a:off x="2221524" y="4126173"/>
            <a:ext cx="8077200" cy="24384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4_©</a:t>
            </a:r>
          </a:p>
          <a:p>
            <a:pPr algn="ctr"/>
            <a:r>
              <a:rPr lang="en-US" sz="54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gxg</a:t>
            </a:r>
            <a:r>
              <a:rPr lang="en-US" sz="54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mvwK‡bi</a:t>
            </a:r>
            <a:r>
              <a:rPr lang="en-US" sz="4800" b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800" b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eY©bv</a:t>
            </a:r>
            <a:endParaRPr lang="en-US" sz="6000" b="1" dirty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hialkhanMJ" pitchFamily="2" charset="0"/>
              <a:cs typeface="Arhialkhan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924333" y="234461"/>
            <a:ext cx="8954681" cy="2399557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তোমরা সবাই নিচের ছবির দিকে লক্ষ কর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5169" y="2757196"/>
            <a:ext cx="4970585" cy="37702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23900" dirty="0" smtClean="0">
                <a:solidFill>
                  <a:srgbClr val="0000FF"/>
                </a:solidFill>
              </a:rPr>
              <a:t>م</a:t>
            </a:r>
            <a:endParaRPr lang="en-US" sz="239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58353" y="6542718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4983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65384" y="211015"/>
            <a:ext cx="8305800" cy="236220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115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0615" y="3105835"/>
            <a:ext cx="1113692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spc="50" dirty="0" err="1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138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সাকিনের আহকাম</a:t>
            </a:r>
            <a:endParaRPr lang="en-US" sz="8000" b="1" spc="50" dirty="0">
              <a:ln w="13500">
                <a:solidFill>
                  <a:srgbClr val="FF000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1111" y="6488668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415415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540" y="718682"/>
            <a:ext cx="11253537" cy="54476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০১-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মীম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সাকিনের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5702" y="6488668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358783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81263" y="203611"/>
            <a:ext cx="11361821" cy="2106452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মীম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3200400"/>
            <a:ext cx="3352800" cy="33527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مْ</a:t>
            </a:r>
            <a:endParaRPr lang="en-US" sz="34400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7728284" y="2362199"/>
            <a:ext cx="4114800" cy="419100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সাকিনওয়ালা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মীম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সাকিন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9600" dirty="0" smtClean="0"/>
          </a:p>
          <a:p>
            <a:pPr algn="ctr"/>
            <a:r>
              <a:rPr lang="en-US" sz="4800" dirty="0" smtClean="0"/>
              <a:t>  </a:t>
            </a:r>
          </a:p>
          <a:p>
            <a:pPr algn="ctr"/>
            <a:endParaRPr lang="en-US" sz="4800" dirty="0"/>
          </a:p>
        </p:txBody>
      </p:sp>
      <p:sp>
        <p:nvSpPr>
          <p:cNvPr id="5" name="Left Arrow 4"/>
          <p:cNvSpPr/>
          <p:nvPr/>
        </p:nvSpPr>
        <p:spPr>
          <a:xfrm>
            <a:off x="5029200" y="4114800"/>
            <a:ext cx="2406316" cy="842211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13511" y="6454549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35978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85994136"/>
              </p:ext>
            </p:extLst>
          </p:nvPr>
        </p:nvGraphicFramePr>
        <p:xfrm>
          <a:off x="450376" y="436729"/>
          <a:ext cx="11136573" cy="610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758353" y="6542718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401343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graphicEl>
                                              <a:dgm id="{D2FFF536-71D8-4A7B-91F7-9C08405E9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7E81ABEB-9346-488F-9285-C1FB8D66C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198F4920-7F3F-425E-AAC7-64BC69103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graphicEl>
                                              <a:dgm id="{CF4E4526-5014-434C-9818-C0E8E2C9BD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graphicEl>
                                              <a:dgm id="{F67A6FE8-8536-4695-9334-FC0C87606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354" y="665257"/>
            <a:ext cx="1158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মীম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</a:t>
            </a:r>
            <a:r>
              <a:rPr lang="en-US" sz="7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7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বর্নণা</a:t>
            </a:r>
            <a:endParaRPr lang="en-US" sz="7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1865586"/>
            <a:ext cx="11406554" cy="4992414"/>
          </a:xfrm>
          <a:prstGeom prst="horizontalScroll">
            <a:avLst>
              <a:gd name="adj" fmla="val 3159"/>
            </a:avLst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400" dirty="0" err="1" smtClean="0">
                <a:solidFill>
                  <a:srgbClr val="0000FF"/>
                </a:solidFill>
              </a:rPr>
              <a:t>মীম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সাকিনের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পরে</a:t>
            </a:r>
            <a:r>
              <a:rPr lang="en-US" sz="5400" dirty="0" smtClean="0">
                <a:solidFill>
                  <a:srgbClr val="0000FF"/>
                </a:solidFill>
              </a:rPr>
              <a:t>  </a:t>
            </a:r>
            <a:r>
              <a:rPr lang="en-US" sz="5400" dirty="0" err="1" smtClean="0">
                <a:solidFill>
                  <a:srgbClr val="0000FF"/>
                </a:solidFill>
              </a:rPr>
              <a:t>বা</a:t>
            </a:r>
            <a:r>
              <a:rPr lang="ar-EG" sz="5400" dirty="0" smtClean="0">
                <a:solidFill>
                  <a:srgbClr val="0000FF"/>
                </a:solidFill>
              </a:rPr>
              <a:t> (ب) 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হরফ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আসলে</a:t>
            </a:r>
            <a:r>
              <a:rPr lang="en-US" sz="5400" dirty="0" smtClean="0">
                <a:solidFill>
                  <a:srgbClr val="0000FF"/>
                </a:solidFill>
              </a:rPr>
              <a:t>  ঐ  </a:t>
            </a:r>
            <a:r>
              <a:rPr lang="en-US" sz="5400" dirty="0" err="1" smtClean="0">
                <a:solidFill>
                  <a:srgbClr val="0000FF"/>
                </a:solidFill>
              </a:rPr>
              <a:t>মীম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সাকিনকে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গুন্নাহ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সহ</a:t>
            </a:r>
            <a:r>
              <a:rPr lang="en-US" sz="5400" dirty="0" smtClean="0">
                <a:solidFill>
                  <a:srgbClr val="0000FF"/>
                </a:solidFill>
              </a:rPr>
              <a:t>  </a:t>
            </a:r>
            <a:r>
              <a:rPr lang="en-US" sz="5400" dirty="0" err="1" smtClean="0">
                <a:solidFill>
                  <a:srgbClr val="0000FF"/>
                </a:solidFill>
              </a:rPr>
              <a:t>ইখফা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করে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পড়তে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</a:rPr>
              <a:t>হয়</a:t>
            </a:r>
            <a:r>
              <a:rPr lang="en-US" sz="5400" dirty="0" smtClean="0"/>
              <a:t>।</a:t>
            </a:r>
            <a:r>
              <a:rPr lang="ar-EG" sz="5400" dirty="0" smtClean="0"/>
              <a:t> 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وما هُ</a:t>
            </a:r>
            <a:r>
              <a:rPr lang="ar-EG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مْ ب</a:t>
            </a:r>
            <a:r>
              <a:rPr lang="ar-EG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مؤمنين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4758353" y="6542718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শুকুর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৯২৪৪৪৫২০৫ </a:t>
            </a:r>
          </a:p>
        </p:txBody>
      </p:sp>
    </p:spTree>
    <p:extLst>
      <p:ext uri="{BB962C8B-B14F-4D97-AF65-F5344CB8AC3E}">
        <p14:creationId xmlns:p14="http://schemas.microsoft.com/office/powerpoint/2010/main" val="36503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264</Words>
  <Application>Microsoft Office PowerPoint</Application>
  <PresentationFormat>Widescreen</PresentationFormat>
  <Paragraphs>58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MingLiU_HKSCS-ExtB</vt:lpstr>
      <vt:lpstr>ArhialkhanMJ</vt:lpstr>
      <vt:lpstr>Arial</vt:lpstr>
      <vt:lpstr>Calibri</vt:lpstr>
      <vt:lpstr>Calibri Light</vt:lpstr>
      <vt:lpstr>NikoshBAN</vt:lpstr>
      <vt:lpstr>Vrinda</vt:lpstr>
      <vt:lpstr>Wingdings</vt:lpstr>
      <vt:lpstr>Office Theme</vt:lpstr>
      <vt:lpstr>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32</cp:revision>
  <dcterms:created xsi:type="dcterms:W3CDTF">2020-03-14T05:29:51Z</dcterms:created>
  <dcterms:modified xsi:type="dcterms:W3CDTF">2020-03-17T04:30:04Z</dcterms:modified>
</cp:coreProperties>
</file>