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1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7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5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7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7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0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5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9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1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7FA5-6133-42AF-A35A-709D25CB91AB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7273-E578-4B32-A4F0-4C17C3BA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4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85738"/>
            <a:ext cx="6929438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6"/>
          <a:stretch/>
        </p:blipFill>
        <p:spPr>
          <a:xfrm>
            <a:off x="685800" y="1127001"/>
            <a:ext cx="3791688" cy="3344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1585913"/>
            <a:ext cx="2691550" cy="2691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8976" y="157163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25" y="4672013"/>
            <a:ext cx="2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pencil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1937" y="4652963"/>
            <a:ext cx="2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25" y="114300"/>
            <a:ext cx="70294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10.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42963"/>
            <a:ext cx="5529264" cy="481488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86587" y="766763"/>
            <a:ext cx="4333875" cy="4776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6479"/>
            <a:ext cx="4329113" cy="4692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36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3226" y="171450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862" y="4857751"/>
            <a:ext cx="310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up.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3" y="5700713"/>
            <a:ext cx="3862387" cy="1157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9" y="842963"/>
            <a:ext cx="2786062" cy="38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8976" y="157163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1976" y="4814888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 down.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77" y="1028701"/>
            <a:ext cx="2636923" cy="34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6238" y="490061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door.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9" y="214313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7"/>
          <a:stretch/>
        </p:blipFill>
        <p:spPr>
          <a:xfrm>
            <a:off x="4271963" y="1014412"/>
            <a:ext cx="2414588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8976" y="157163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7574" y="4972050"/>
            <a:ext cx="437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window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4" t="21250" b="10000"/>
          <a:stretch/>
        </p:blipFill>
        <p:spPr>
          <a:xfrm>
            <a:off x="4186238" y="857250"/>
            <a:ext cx="2792015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3"/>
          <a:stretch/>
        </p:blipFill>
        <p:spPr>
          <a:xfrm flipH="1">
            <a:off x="7029450" y="1314451"/>
            <a:ext cx="4171950" cy="435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1" b="4952"/>
          <a:stretch/>
        </p:blipFill>
        <p:spPr>
          <a:xfrm>
            <a:off x="1643064" y="1185864"/>
            <a:ext cx="3057524" cy="4457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51" y="0"/>
            <a:ext cx="25288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8963" y="0"/>
            <a:ext cx="81724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student-1 command “Go to the door.”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Studend-2 act the command</a:t>
            </a:r>
          </a:p>
        </p:txBody>
      </p:sp>
    </p:spTree>
    <p:extLst>
      <p:ext uri="{BB962C8B-B14F-4D97-AF65-F5344CB8AC3E}">
        <p14:creationId xmlns:p14="http://schemas.microsoft.com/office/powerpoint/2010/main" val="17728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05625" y="1152524"/>
            <a:ext cx="4572000" cy="4505326"/>
            <a:chOff x="1" y="152400"/>
            <a:chExt cx="2819400" cy="5181600"/>
          </a:xfrm>
        </p:grpSpPr>
        <p:pic>
          <p:nvPicPr>
            <p:cNvPr id="11" name="Picture 10" descr="Screen_Capture_Img_826-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52400"/>
              <a:ext cx="2819400" cy="5181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13223" y="152400"/>
              <a:ext cx="1676400" cy="457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451" y="0"/>
            <a:ext cx="25288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8963" y="0"/>
            <a:ext cx="81724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student-1 command “Go to the door.”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Studend-2 act the command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5830" r="47567" b="16798"/>
          <a:stretch/>
        </p:blipFill>
        <p:spPr>
          <a:xfrm>
            <a:off x="1057275" y="1100139"/>
            <a:ext cx="3557588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4713" y="0"/>
            <a:ext cx="81724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student-1 command “ Sit down.”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Studend-2 act the command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51" y="0"/>
            <a:ext cx="25288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40" y="1471613"/>
            <a:ext cx="2636923" cy="3457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1" b="4952"/>
          <a:stretch/>
        </p:blipFill>
        <p:spPr>
          <a:xfrm>
            <a:off x="1643064" y="1185864"/>
            <a:ext cx="3057524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4713" y="0"/>
            <a:ext cx="81724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student-1 command “ point to the window.”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Studend-2 act the command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51" y="0"/>
            <a:ext cx="25288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4" t="21250" b="10000"/>
          <a:stretch/>
        </p:blipFill>
        <p:spPr>
          <a:xfrm>
            <a:off x="6657976" y="1600200"/>
            <a:ext cx="2792015" cy="3843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7113" y="152400"/>
            <a:ext cx="81724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student-1 command “ Stand up.”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Studend-2 act the command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5" r="18466"/>
          <a:stretch/>
        </p:blipFill>
        <p:spPr>
          <a:xfrm>
            <a:off x="6757988" y="1328738"/>
            <a:ext cx="2328862" cy="425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7" r="8889"/>
          <a:stretch/>
        </p:blipFill>
        <p:spPr>
          <a:xfrm rot="16200000" flipV="1">
            <a:off x="1678780" y="2293143"/>
            <a:ext cx="4300537" cy="23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492" y="3409021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Lucky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parveen</a:t>
            </a:r>
            <a:endParaRPr lang="en-US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Bihari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Pirgachha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13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Identity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6" y="657154"/>
            <a:ext cx="2962347" cy="2757559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42" y="804577"/>
            <a:ext cx="2324418" cy="2167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/>
          <p:cNvSpPr>
            <a:spLocks noGrp="1"/>
          </p:cNvSpPr>
          <p:nvPr/>
        </p:nvSpPr>
        <p:spPr>
          <a:xfrm>
            <a:off x="6968249" y="3035911"/>
            <a:ext cx="4653885" cy="3027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i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1-3 (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Date: 03/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02/ </a:t>
            </a: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2020  </a:t>
            </a:r>
          </a:p>
          <a:p>
            <a:pPr marL="0" indent="0">
              <a:buNone/>
            </a:pP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32896" y="155812"/>
            <a:ext cx="3505200" cy="6858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Subject Identity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00763" y="285750"/>
            <a:ext cx="98307" cy="5450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57925" y="242888"/>
            <a:ext cx="107831" cy="5531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9375" y="328613"/>
            <a:ext cx="117356" cy="56435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6" y="766762"/>
            <a:ext cx="31146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528638"/>
            <a:ext cx="4071937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2950" y="1385887"/>
            <a:ext cx="11101388" cy="37576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Listening: 1.1.1    become familiar with English sounds by listening to command English words.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.1.1 follow simple command and instructions.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Speaking: 1.1.1 repeat after the teacher simple words and phrases.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1.1.2 simple words and phrases.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7.1.1 give simple commands and instructions.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Down Ribbon 8"/>
          <p:cNvSpPr/>
          <p:nvPr/>
        </p:nvSpPr>
        <p:spPr>
          <a:xfrm>
            <a:off x="2057401" y="0"/>
            <a:ext cx="8172450" cy="914400"/>
          </a:xfrm>
          <a:prstGeom prst="ellipseRibb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5729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87" y="457201"/>
            <a:ext cx="692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audio.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324475" y="3182938"/>
          <a:ext cx="1541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1541160" imgH="491040" progId="Package">
                  <p:embed/>
                </p:oleObj>
              </mc:Choice>
              <mc:Fallback>
                <p:oleObj name="Packager Shell Object" showAsIcon="1" r:id="rId4" imgW="1541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4475" y="3182938"/>
                        <a:ext cx="1541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168650" y="2925763"/>
          <a:ext cx="55118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4" imgW="5511960" imgH="491040" progId="Package">
                  <p:embed/>
                </p:oleObj>
              </mc:Choice>
              <mc:Fallback>
                <p:oleObj name="Packager Shell Object" showAsIcon="1" r:id="rId4" imgW="5511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8650" y="2925763"/>
                        <a:ext cx="55118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71914" y="528638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3" y="542926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7252" y="2595563"/>
            <a:ext cx="294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commands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1" y="1214438"/>
            <a:ext cx="191928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5187"/>
          <a:stretch/>
        </p:blipFill>
        <p:spPr>
          <a:xfrm>
            <a:off x="385763" y="1005663"/>
            <a:ext cx="5214937" cy="372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4614" y="0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9" r="28368"/>
          <a:stretch/>
        </p:blipFill>
        <p:spPr>
          <a:xfrm>
            <a:off x="8472485" y="480718"/>
            <a:ext cx="2757489" cy="4448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" y="4800601"/>
            <a:ext cx="310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window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7713" y="4852988"/>
            <a:ext cx="310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3" y="5700713"/>
            <a:ext cx="3862387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71527"/>
            <a:ext cx="3874275" cy="3871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1" y="1057273"/>
            <a:ext cx="4214813" cy="3114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8976" y="157163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8738" y="4829176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6712" y="4457701"/>
            <a:ext cx="227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957264"/>
            <a:ext cx="5254410" cy="3514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0" y="5672138"/>
            <a:ext cx="4371975" cy="118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395788" y="5729288"/>
            <a:ext cx="3948112" cy="112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329612" y="5700713"/>
            <a:ext cx="3862387" cy="1157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25" y="4672013"/>
            <a:ext cx="2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2" t="4229" r="14869" b="7182"/>
          <a:stretch/>
        </p:blipFill>
        <p:spPr>
          <a:xfrm>
            <a:off x="7872413" y="485776"/>
            <a:ext cx="2971800" cy="400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5336" y="4752975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314" y="200025"/>
            <a:ext cx="4643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262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6</cp:revision>
  <dcterms:created xsi:type="dcterms:W3CDTF">2020-02-19T16:11:02Z</dcterms:created>
  <dcterms:modified xsi:type="dcterms:W3CDTF">2020-02-21T07:40:12Z</dcterms:modified>
</cp:coreProperties>
</file>