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59" r:id="rId4"/>
    <p:sldId id="258" r:id="rId5"/>
    <p:sldId id="261" r:id="rId6"/>
    <p:sldId id="260" r:id="rId7"/>
    <p:sldId id="265" r:id="rId8"/>
    <p:sldId id="262" r:id="rId9"/>
    <p:sldId id="263" r:id="rId10"/>
    <p:sldId id="276" r:id="rId11"/>
    <p:sldId id="277" r:id="rId12"/>
    <p:sldId id="278" r:id="rId13"/>
    <p:sldId id="275" r:id="rId14"/>
    <p:sldId id="270" r:id="rId15"/>
    <p:sldId id="274" r:id="rId16"/>
    <p:sldId id="273" r:id="rId17"/>
    <p:sldId id="279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6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9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0.jpeg"/><Relationship Id="rId4" Type="http://schemas.openxmlformats.org/officeDocument/2006/relationships/image" Target="../media/image20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6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9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0.jpeg"/><Relationship Id="rId4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192ED3-6843-4B9B-AE34-5FB2C181DBE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2271D2-2C1A-4048-8FA4-893F55F05832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FF0000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bn-BD" sz="3400" dirty="0" smtClean="0">
            <a:latin typeface="NikoshBAN" pitchFamily="2" charset="0"/>
            <a:cs typeface="NikoshBAN" pitchFamily="2" charset="0"/>
          </a:endParaRPr>
        </a:p>
        <a:p>
          <a:endParaRPr lang="bn-BD" sz="3400" dirty="0" smtClean="0">
            <a:latin typeface="NikoshBAN" pitchFamily="2" charset="0"/>
            <a:cs typeface="NikoshBAN" pitchFamily="2" charset="0"/>
          </a:endParaRPr>
        </a:p>
        <a:p>
          <a:endParaRPr lang="bn-BD" sz="3400" dirty="0" smtClean="0">
            <a:latin typeface="NikoshBAN" pitchFamily="2" charset="0"/>
            <a:cs typeface="NikoshBAN" pitchFamily="2" charset="0"/>
          </a:endParaRPr>
        </a:p>
        <a:p>
          <a:r>
            <a:rPr lang="bn-BD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১৭ মার্চ ১৯২০</a:t>
          </a:r>
          <a:endParaRPr lang="en-US" sz="3400" b="1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8010D192-CE5E-4E08-B4AD-9A1A2700EB66}" type="parTrans" cxnId="{77CB4FB7-0645-451C-99E8-3CDF452B4EA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A0696E7-9070-49C0-A3B1-B4E4D293F54B}" type="sibTrans" cxnId="{77CB4FB7-0645-451C-99E8-3CDF452B4EA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1DB0302-D5E4-4F8A-A60C-4832F4A04305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FF0000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bn-BD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endParaRPr lang="bn-BD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r>
            <a:rPr lang="en-US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শেখ</a:t>
          </a:r>
          <a:r>
            <a: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লুতফর রহমান </a:t>
          </a:r>
          <a:endParaRPr lang="en-US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44579A64-075B-4935-839E-0F0E296E927D}" type="parTrans" cxnId="{A038CFDC-A4DD-4890-B139-3129BA2CDC46}">
      <dgm:prSet/>
      <dgm:spPr>
        <a:ln>
          <a:solidFill>
            <a:srgbClr val="FF0000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CF5898E-D224-4753-B8C3-431537DF422C}" type="sibTrans" cxnId="{A038CFDC-A4DD-4890-B139-3129BA2CDC4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3723459-A76F-4DBE-9C3B-13A336373983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FF0000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bn-BD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endParaRPr lang="bn-BD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r>
            <a: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সায়েরা খাতুন</a:t>
          </a:r>
          <a:endParaRPr lang="en-US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61A0B980-9D1C-4CF7-AFB5-3073458847C6}" type="parTrans" cxnId="{80DB7CF3-E8A9-47C0-81FE-5CEA76EA2F7F}">
      <dgm:prSet/>
      <dgm:spPr>
        <a:ln>
          <a:solidFill>
            <a:srgbClr val="FF0000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1FA68A4-4DFC-4F59-9030-7B280941B28A}" type="sibTrans" cxnId="{80DB7CF3-E8A9-47C0-81FE-5CEA76EA2F7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B64E715-01AE-4756-A3F4-EAC70A95F4CE}" type="pres">
      <dgm:prSet presAssocID="{78192ED3-6843-4B9B-AE34-5FB2C181DBE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AD2406-B462-4B0E-A6AA-F6DBEEA05A4F}" type="pres">
      <dgm:prSet presAssocID="{1A2271D2-2C1A-4048-8FA4-893F55F05832}" presName="centerShape" presStyleLbl="node0" presStyleIdx="0" presStyleCnt="1"/>
      <dgm:spPr/>
      <dgm:t>
        <a:bodyPr/>
        <a:lstStyle/>
        <a:p>
          <a:endParaRPr lang="en-US"/>
        </a:p>
      </dgm:t>
    </dgm:pt>
    <dgm:pt modelId="{054F293C-3B05-4305-AAB5-B4C5B4A3A6F1}" type="pres">
      <dgm:prSet presAssocID="{44579A64-075B-4935-839E-0F0E296E927D}" presName="parTrans" presStyleLbl="bgSibTrans2D1" presStyleIdx="0" presStyleCnt="2"/>
      <dgm:spPr/>
      <dgm:t>
        <a:bodyPr/>
        <a:lstStyle/>
        <a:p>
          <a:endParaRPr lang="en-US"/>
        </a:p>
      </dgm:t>
    </dgm:pt>
    <dgm:pt modelId="{231B997D-D309-4849-94FE-221B739132BA}" type="pres">
      <dgm:prSet presAssocID="{C1DB0302-D5E4-4F8A-A60C-4832F4A0430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C535D1-67EE-44FB-84BB-9585C5D52168}" type="pres">
      <dgm:prSet presAssocID="{61A0B980-9D1C-4CF7-AFB5-3073458847C6}" presName="parTrans" presStyleLbl="bgSibTrans2D1" presStyleIdx="1" presStyleCnt="2"/>
      <dgm:spPr/>
      <dgm:t>
        <a:bodyPr/>
        <a:lstStyle/>
        <a:p>
          <a:endParaRPr lang="en-US"/>
        </a:p>
      </dgm:t>
    </dgm:pt>
    <dgm:pt modelId="{621771A5-862B-4771-9739-F8F5DC0DF271}" type="pres">
      <dgm:prSet presAssocID="{73723459-A76F-4DBE-9C3B-13A33637398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DB7CF3-E8A9-47C0-81FE-5CEA76EA2F7F}" srcId="{1A2271D2-2C1A-4048-8FA4-893F55F05832}" destId="{73723459-A76F-4DBE-9C3B-13A336373983}" srcOrd="1" destOrd="0" parTransId="{61A0B980-9D1C-4CF7-AFB5-3073458847C6}" sibTransId="{61FA68A4-4DFC-4F59-9030-7B280941B28A}"/>
    <dgm:cxn modelId="{1F1B6A55-34BA-4FA5-A766-EC7855352DF5}" type="presOf" srcId="{78192ED3-6843-4B9B-AE34-5FB2C181DBE4}" destId="{3B64E715-01AE-4756-A3F4-EAC70A95F4CE}" srcOrd="0" destOrd="0" presId="urn:microsoft.com/office/officeart/2005/8/layout/radial4"/>
    <dgm:cxn modelId="{44BBE54F-AA0D-4C2D-9101-392DF0E857C2}" type="presOf" srcId="{1A2271D2-2C1A-4048-8FA4-893F55F05832}" destId="{9EAD2406-B462-4B0E-A6AA-F6DBEEA05A4F}" srcOrd="0" destOrd="0" presId="urn:microsoft.com/office/officeart/2005/8/layout/radial4"/>
    <dgm:cxn modelId="{D60A95C7-ED4E-42DE-A80A-BB9A9FF11CEC}" type="presOf" srcId="{44579A64-075B-4935-839E-0F0E296E927D}" destId="{054F293C-3B05-4305-AAB5-B4C5B4A3A6F1}" srcOrd="0" destOrd="0" presId="urn:microsoft.com/office/officeart/2005/8/layout/radial4"/>
    <dgm:cxn modelId="{F393649A-17DD-4B6D-9F28-D54EE6C80B7C}" type="presOf" srcId="{C1DB0302-D5E4-4F8A-A60C-4832F4A04305}" destId="{231B997D-D309-4849-94FE-221B739132BA}" srcOrd="0" destOrd="0" presId="urn:microsoft.com/office/officeart/2005/8/layout/radial4"/>
    <dgm:cxn modelId="{A038CFDC-A4DD-4890-B139-3129BA2CDC46}" srcId="{1A2271D2-2C1A-4048-8FA4-893F55F05832}" destId="{C1DB0302-D5E4-4F8A-A60C-4832F4A04305}" srcOrd="0" destOrd="0" parTransId="{44579A64-075B-4935-839E-0F0E296E927D}" sibTransId="{8CF5898E-D224-4753-B8C3-431537DF422C}"/>
    <dgm:cxn modelId="{77CB4FB7-0645-451C-99E8-3CDF452B4EA3}" srcId="{78192ED3-6843-4B9B-AE34-5FB2C181DBE4}" destId="{1A2271D2-2C1A-4048-8FA4-893F55F05832}" srcOrd="0" destOrd="0" parTransId="{8010D192-CE5E-4E08-B4AD-9A1A2700EB66}" sibTransId="{DA0696E7-9070-49C0-A3B1-B4E4D293F54B}"/>
    <dgm:cxn modelId="{AE45CB25-1862-4BE5-8DF2-3DB3E1811206}" type="presOf" srcId="{61A0B980-9D1C-4CF7-AFB5-3073458847C6}" destId="{B0C535D1-67EE-44FB-84BB-9585C5D52168}" srcOrd="0" destOrd="0" presId="urn:microsoft.com/office/officeart/2005/8/layout/radial4"/>
    <dgm:cxn modelId="{89EC0467-2291-4FD4-B70F-E8C015D2EC93}" type="presOf" srcId="{73723459-A76F-4DBE-9C3B-13A336373983}" destId="{621771A5-862B-4771-9739-F8F5DC0DF271}" srcOrd="0" destOrd="0" presId="urn:microsoft.com/office/officeart/2005/8/layout/radial4"/>
    <dgm:cxn modelId="{BBF28F7A-07CD-4743-A012-06B720E89FA5}" type="presParOf" srcId="{3B64E715-01AE-4756-A3F4-EAC70A95F4CE}" destId="{9EAD2406-B462-4B0E-A6AA-F6DBEEA05A4F}" srcOrd="0" destOrd="0" presId="urn:microsoft.com/office/officeart/2005/8/layout/radial4"/>
    <dgm:cxn modelId="{929866D6-0863-4045-8D86-EE43B8A3214B}" type="presParOf" srcId="{3B64E715-01AE-4756-A3F4-EAC70A95F4CE}" destId="{054F293C-3B05-4305-AAB5-B4C5B4A3A6F1}" srcOrd="1" destOrd="0" presId="urn:microsoft.com/office/officeart/2005/8/layout/radial4"/>
    <dgm:cxn modelId="{0CA94F30-7074-424E-95AE-CB2BA17EC2DE}" type="presParOf" srcId="{3B64E715-01AE-4756-A3F4-EAC70A95F4CE}" destId="{231B997D-D309-4849-94FE-221B739132BA}" srcOrd="2" destOrd="0" presId="urn:microsoft.com/office/officeart/2005/8/layout/radial4"/>
    <dgm:cxn modelId="{FF36D885-E4BB-4A02-BBC3-300B9C4F982E}" type="presParOf" srcId="{3B64E715-01AE-4756-A3F4-EAC70A95F4CE}" destId="{B0C535D1-67EE-44FB-84BB-9585C5D52168}" srcOrd="3" destOrd="0" presId="urn:microsoft.com/office/officeart/2005/8/layout/radial4"/>
    <dgm:cxn modelId="{FF241EB4-FD76-4B45-B2AA-708822ADCA30}" type="presParOf" srcId="{3B64E715-01AE-4756-A3F4-EAC70A95F4CE}" destId="{621771A5-862B-4771-9739-F8F5DC0DF271}" srcOrd="4" destOrd="0" presId="urn:microsoft.com/office/officeart/2005/8/layout/radial4"/>
  </dgm:cxnLst>
  <dgm:bg>
    <a:gradFill flip="none" rotWithShape="1">
      <a:gsLst>
        <a:gs pos="0">
          <a:srgbClr val="92D050">
            <a:shade val="30000"/>
            <a:satMod val="115000"/>
          </a:srgbClr>
        </a:gs>
        <a:gs pos="50000">
          <a:srgbClr val="92D050">
            <a:shade val="67500"/>
            <a:satMod val="115000"/>
          </a:srgbClr>
        </a:gs>
        <a:gs pos="100000">
          <a:srgbClr val="92D050">
            <a:shade val="100000"/>
            <a:satMod val="115000"/>
          </a:srgbClr>
        </a:gs>
      </a:gsLst>
      <a:path path="circle">
        <a:fillToRect l="50000" t="50000" r="50000" b="50000"/>
      </a:path>
      <a:tileRect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192ED3-6843-4B9B-AE34-5FB2C181DBE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2271D2-2C1A-4048-8FA4-893F55F05832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FF0000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bn-BD" sz="3400" dirty="0" smtClean="0">
            <a:latin typeface="NikoshBAN" pitchFamily="2" charset="0"/>
            <a:cs typeface="NikoshBAN" pitchFamily="2" charset="0"/>
          </a:endParaRPr>
        </a:p>
        <a:p>
          <a:endParaRPr lang="bn-BD" sz="3400" dirty="0" smtClean="0">
            <a:latin typeface="NikoshBAN" pitchFamily="2" charset="0"/>
            <a:cs typeface="NikoshBAN" pitchFamily="2" charset="0"/>
          </a:endParaRPr>
        </a:p>
        <a:p>
          <a:endParaRPr lang="bn-BD" sz="3400" dirty="0" smtClean="0">
            <a:latin typeface="NikoshBAN" pitchFamily="2" charset="0"/>
            <a:cs typeface="NikoshBAN" pitchFamily="2" charset="0"/>
          </a:endParaRPr>
        </a:p>
        <a:p>
          <a:r>
            <a:rPr lang="bn-BD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১৭ মার্চ ১৯২০</a:t>
          </a:r>
          <a:endParaRPr lang="en-US" sz="3400" b="1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8010D192-CE5E-4E08-B4AD-9A1A2700EB66}" type="parTrans" cxnId="{77CB4FB7-0645-451C-99E8-3CDF452B4EA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A0696E7-9070-49C0-A3B1-B4E4D293F54B}" type="sibTrans" cxnId="{77CB4FB7-0645-451C-99E8-3CDF452B4EA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1DB0302-D5E4-4F8A-A60C-4832F4A04305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FF0000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bn-BD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endParaRPr lang="bn-BD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r>
            <a:rPr lang="en-US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শেখ</a:t>
          </a:r>
          <a:r>
            <a: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লুতফর রহমান </a:t>
          </a:r>
          <a:endParaRPr lang="en-US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44579A64-075B-4935-839E-0F0E296E927D}" type="parTrans" cxnId="{A038CFDC-A4DD-4890-B139-3129BA2CDC46}">
      <dgm:prSet/>
      <dgm:spPr>
        <a:ln>
          <a:solidFill>
            <a:srgbClr val="FF0000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CF5898E-D224-4753-B8C3-431537DF422C}" type="sibTrans" cxnId="{A038CFDC-A4DD-4890-B139-3129BA2CDC4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3723459-A76F-4DBE-9C3B-13A336373983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FF0000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bn-BD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endParaRPr lang="bn-BD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r>
            <a: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সায়েরা খাতুন</a:t>
          </a:r>
          <a:endParaRPr lang="en-US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61A0B980-9D1C-4CF7-AFB5-3073458847C6}" type="parTrans" cxnId="{80DB7CF3-E8A9-47C0-81FE-5CEA76EA2F7F}">
      <dgm:prSet/>
      <dgm:spPr>
        <a:ln>
          <a:solidFill>
            <a:srgbClr val="FF0000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1FA68A4-4DFC-4F59-9030-7B280941B28A}" type="sibTrans" cxnId="{80DB7CF3-E8A9-47C0-81FE-5CEA76EA2F7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B64E715-01AE-4756-A3F4-EAC70A95F4CE}" type="pres">
      <dgm:prSet presAssocID="{78192ED3-6843-4B9B-AE34-5FB2C181DBE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AD2406-B462-4B0E-A6AA-F6DBEEA05A4F}" type="pres">
      <dgm:prSet presAssocID="{1A2271D2-2C1A-4048-8FA4-893F55F05832}" presName="centerShape" presStyleLbl="node0" presStyleIdx="0" presStyleCnt="1"/>
      <dgm:spPr/>
      <dgm:t>
        <a:bodyPr/>
        <a:lstStyle/>
        <a:p>
          <a:endParaRPr lang="en-US"/>
        </a:p>
      </dgm:t>
    </dgm:pt>
    <dgm:pt modelId="{054F293C-3B05-4305-AAB5-B4C5B4A3A6F1}" type="pres">
      <dgm:prSet presAssocID="{44579A64-075B-4935-839E-0F0E296E927D}" presName="parTrans" presStyleLbl="bgSibTrans2D1" presStyleIdx="0" presStyleCnt="2"/>
      <dgm:spPr/>
      <dgm:t>
        <a:bodyPr/>
        <a:lstStyle/>
        <a:p>
          <a:endParaRPr lang="en-US"/>
        </a:p>
      </dgm:t>
    </dgm:pt>
    <dgm:pt modelId="{231B997D-D309-4849-94FE-221B739132BA}" type="pres">
      <dgm:prSet presAssocID="{C1DB0302-D5E4-4F8A-A60C-4832F4A0430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C535D1-67EE-44FB-84BB-9585C5D52168}" type="pres">
      <dgm:prSet presAssocID="{61A0B980-9D1C-4CF7-AFB5-3073458847C6}" presName="parTrans" presStyleLbl="bgSibTrans2D1" presStyleIdx="1" presStyleCnt="2"/>
      <dgm:spPr/>
      <dgm:t>
        <a:bodyPr/>
        <a:lstStyle/>
        <a:p>
          <a:endParaRPr lang="en-US"/>
        </a:p>
      </dgm:t>
    </dgm:pt>
    <dgm:pt modelId="{621771A5-862B-4771-9739-F8F5DC0DF271}" type="pres">
      <dgm:prSet presAssocID="{73723459-A76F-4DBE-9C3B-13A33637398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DB7CF3-E8A9-47C0-81FE-5CEA76EA2F7F}" srcId="{1A2271D2-2C1A-4048-8FA4-893F55F05832}" destId="{73723459-A76F-4DBE-9C3B-13A336373983}" srcOrd="1" destOrd="0" parTransId="{61A0B980-9D1C-4CF7-AFB5-3073458847C6}" sibTransId="{61FA68A4-4DFC-4F59-9030-7B280941B28A}"/>
    <dgm:cxn modelId="{1F1B6A55-34BA-4FA5-A766-EC7855352DF5}" type="presOf" srcId="{78192ED3-6843-4B9B-AE34-5FB2C181DBE4}" destId="{3B64E715-01AE-4756-A3F4-EAC70A95F4CE}" srcOrd="0" destOrd="0" presId="urn:microsoft.com/office/officeart/2005/8/layout/radial4"/>
    <dgm:cxn modelId="{44BBE54F-AA0D-4C2D-9101-392DF0E857C2}" type="presOf" srcId="{1A2271D2-2C1A-4048-8FA4-893F55F05832}" destId="{9EAD2406-B462-4B0E-A6AA-F6DBEEA05A4F}" srcOrd="0" destOrd="0" presId="urn:microsoft.com/office/officeart/2005/8/layout/radial4"/>
    <dgm:cxn modelId="{D60A95C7-ED4E-42DE-A80A-BB9A9FF11CEC}" type="presOf" srcId="{44579A64-075B-4935-839E-0F0E296E927D}" destId="{054F293C-3B05-4305-AAB5-B4C5B4A3A6F1}" srcOrd="0" destOrd="0" presId="urn:microsoft.com/office/officeart/2005/8/layout/radial4"/>
    <dgm:cxn modelId="{F393649A-17DD-4B6D-9F28-D54EE6C80B7C}" type="presOf" srcId="{C1DB0302-D5E4-4F8A-A60C-4832F4A04305}" destId="{231B997D-D309-4849-94FE-221B739132BA}" srcOrd="0" destOrd="0" presId="urn:microsoft.com/office/officeart/2005/8/layout/radial4"/>
    <dgm:cxn modelId="{A038CFDC-A4DD-4890-B139-3129BA2CDC46}" srcId="{1A2271D2-2C1A-4048-8FA4-893F55F05832}" destId="{C1DB0302-D5E4-4F8A-A60C-4832F4A04305}" srcOrd="0" destOrd="0" parTransId="{44579A64-075B-4935-839E-0F0E296E927D}" sibTransId="{8CF5898E-D224-4753-B8C3-431537DF422C}"/>
    <dgm:cxn modelId="{77CB4FB7-0645-451C-99E8-3CDF452B4EA3}" srcId="{78192ED3-6843-4B9B-AE34-5FB2C181DBE4}" destId="{1A2271D2-2C1A-4048-8FA4-893F55F05832}" srcOrd="0" destOrd="0" parTransId="{8010D192-CE5E-4E08-B4AD-9A1A2700EB66}" sibTransId="{DA0696E7-9070-49C0-A3B1-B4E4D293F54B}"/>
    <dgm:cxn modelId="{AE45CB25-1862-4BE5-8DF2-3DB3E1811206}" type="presOf" srcId="{61A0B980-9D1C-4CF7-AFB5-3073458847C6}" destId="{B0C535D1-67EE-44FB-84BB-9585C5D52168}" srcOrd="0" destOrd="0" presId="urn:microsoft.com/office/officeart/2005/8/layout/radial4"/>
    <dgm:cxn modelId="{89EC0467-2291-4FD4-B70F-E8C015D2EC93}" type="presOf" srcId="{73723459-A76F-4DBE-9C3B-13A336373983}" destId="{621771A5-862B-4771-9739-F8F5DC0DF271}" srcOrd="0" destOrd="0" presId="urn:microsoft.com/office/officeart/2005/8/layout/radial4"/>
    <dgm:cxn modelId="{BBF28F7A-07CD-4743-A012-06B720E89FA5}" type="presParOf" srcId="{3B64E715-01AE-4756-A3F4-EAC70A95F4CE}" destId="{9EAD2406-B462-4B0E-A6AA-F6DBEEA05A4F}" srcOrd="0" destOrd="0" presId="urn:microsoft.com/office/officeart/2005/8/layout/radial4"/>
    <dgm:cxn modelId="{929866D6-0863-4045-8D86-EE43B8A3214B}" type="presParOf" srcId="{3B64E715-01AE-4756-A3F4-EAC70A95F4CE}" destId="{054F293C-3B05-4305-AAB5-B4C5B4A3A6F1}" srcOrd="1" destOrd="0" presId="urn:microsoft.com/office/officeart/2005/8/layout/radial4"/>
    <dgm:cxn modelId="{0CA94F30-7074-424E-95AE-CB2BA17EC2DE}" type="presParOf" srcId="{3B64E715-01AE-4756-A3F4-EAC70A95F4CE}" destId="{231B997D-D309-4849-94FE-221B739132BA}" srcOrd="2" destOrd="0" presId="urn:microsoft.com/office/officeart/2005/8/layout/radial4"/>
    <dgm:cxn modelId="{FF36D885-E4BB-4A02-BBC3-300B9C4F982E}" type="presParOf" srcId="{3B64E715-01AE-4756-A3F4-EAC70A95F4CE}" destId="{B0C535D1-67EE-44FB-84BB-9585C5D52168}" srcOrd="3" destOrd="0" presId="urn:microsoft.com/office/officeart/2005/8/layout/radial4"/>
    <dgm:cxn modelId="{FF241EB4-FD76-4B45-B2AA-708822ADCA30}" type="presParOf" srcId="{3B64E715-01AE-4756-A3F4-EAC70A95F4CE}" destId="{621771A5-862B-4771-9739-F8F5DC0DF271}" srcOrd="4" destOrd="0" presId="urn:microsoft.com/office/officeart/2005/8/layout/radial4"/>
  </dgm:cxnLst>
  <dgm:bg>
    <a:gradFill flip="none" rotWithShape="1">
      <a:gsLst>
        <a:gs pos="0">
          <a:srgbClr val="92D050">
            <a:shade val="30000"/>
            <a:satMod val="115000"/>
          </a:srgbClr>
        </a:gs>
        <a:gs pos="50000">
          <a:srgbClr val="92D050">
            <a:shade val="67500"/>
            <a:satMod val="115000"/>
          </a:srgbClr>
        </a:gs>
        <a:gs pos="100000">
          <a:srgbClr val="92D050">
            <a:shade val="100000"/>
            <a:satMod val="115000"/>
          </a:srgbClr>
        </a:gs>
      </a:gsLst>
      <a:path path="circle">
        <a:fillToRect l="50000" t="50000" r="50000" b="50000"/>
      </a:path>
      <a:tileRect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4ECBCB-E0E5-4598-A566-EF2D7DC3F5AE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55E1CC-93E4-413F-BE02-236F79E02A8E}">
      <dgm:prSet phldrT="[Text]" custT="1"/>
      <dgm:spPr>
        <a:solidFill>
          <a:srgbClr val="7030A0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শেখ</a:t>
          </a:r>
          <a:r>
            <a:rPr lang="en-US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800" b="1" dirty="0" smtClean="0">
              <a:latin typeface="NikoshBAN" pitchFamily="2" charset="0"/>
              <a:cs typeface="NikoshBAN" pitchFamily="2" charset="0"/>
            </a:rPr>
            <a:t>লুতফর রহমান + সায়েরা খাতুন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8EDA1AB6-7E7F-4712-8D8D-4E0EED044251}" type="parTrans" cxnId="{9BC7C8C5-8A4C-4573-B339-CDD6696F131B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63A400ED-8AD5-4C34-B97C-2EA564FB245E}" type="sibTrans" cxnId="{9BC7C8C5-8A4C-4573-B339-CDD6696F131B}">
      <dgm:prSet/>
      <dgm:spPr>
        <a:ln>
          <a:solidFill>
            <a:srgbClr val="FF0000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8B3E7E25-683C-44B2-A28E-B26ADDD30771}">
      <dgm:prSet phldrT="[Text]" custT="1"/>
      <dgm:spPr>
        <a:solidFill>
          <a:srgbClr val="7030A0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bn-BD" sz="4000" b="1" dirty="0" smtClean="0">
              <a:latin typeface="NikoshBAN" pitchFamily="2" charset="0"/>
              <a:cs typeface="NikoshBAN" pitchFamily="2" charset="0"/>
            </a:rPr>
            <a:t>ছেলে- ২ জন</a:t>
          </a:r>
          <a:endParaRPr lang="en-US" sz="4000" b="1" dirty="0">
            <a:latin typeface="NikoshBAN" pitchFamily="2" charset="0"/>
            <a:cs typeface="NikoshBAN" pitchFamily="2" charset="0"/>
          </a:endParaRPr>
        </a:p>
      </dgm:t>
    </dgm:pt>
    <dgm:pt modelId="{E2A5AB10-DEF9-4787-BBD9-3694462220AF}" type="parTrans" cxnId="{315CC7E7-B9CF-4592-839F-72A4F5CC785C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6710317B-FC21-435D-AA0E-79D402CC6C26}" type="sibTrans" cxnId="{315CC7E7-B9CF-4592-839F-72A4F5CC785C}">
      <dgm:prSet/>
      <dgm:spPr>
        <a:ln>
          <a:solidFill>
            <a:srgbClr val="FF0000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61E80958-AE5B-4F1F-997A-74F1A7F6C548}">
      <dgm:prSet phldrT="[Text]" custT="1"/>
      <dgm:spPr>
        <a:solidFill>
          <a:srgbClr val="7030A0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bn-BD" sz="4000" b="1" dirty="0" smtClean="0">
              <a:latin typeface="NikoshBAN" pitchFamily="2" charset="0"/>
              <a:cs typeface="NikoshBAN" pitchFamily="2" charset="0"/>
            </a:rPr>
            <a:t>মেয়ে- ৪ জন </a:t>
          </a:r>
          <a:endParaRPr lang="en-US" sz="4000" b="1" dirty="0">
            <a:latin typeface="NikoshBAN" pitchFamily="2" charset="0"/>
            <a:cs typeface="NikoshBAN" pitchFamily="2" charset="0"/>
          </a:endParaRPr>
        </a:p>
      </dgm:t>
    </dgm:pt>
    <dgm:pt modelId="{44BD8408-C653-4FC5-850C-A0031A564E28}" type="parTrans" cxnId="{FD30EB62-FF1F-4A41-8D91-328CF5DF655E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1717F3D0-68F2-4645-A6F7-44FD10A3EFE7}" type="sibTrans" cxnId="{FD30EB62-FF1F-4A41-8D91-328CF5DF655E}">
      <dgm:prSet/>
      <dgm:spPr>
        <a:ln>
          <a:solidFill>
            <a:srgbClr val="FF0000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877D10CA-1341-4DD5-8268-8C248B27BD97}" type="pres">
      <dgm:prSet presAssocID="{774ECBCB-E0E5-4598-A566-EF2D7DC3F5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F16905-67DE-4E47-8324-61D9675CE2A6}" type="pres">
      <dgm:prSet presAssocID="{0D55E1CC-93E4-413F-BE02-236F79E02A8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34ED8B-DE9D-46D3-9F4F-DA80B1098AA1}" type="pres">
      <dgm:prSet presAssocID="{63A400ED-8AD5-4C34-B97C-2EA564FB245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355894E6-AD83-47DB-803C-0C767A5C8059}" type="pres">
      <dgm:prSet presAssocID="{63A400ED-8AD5-4C34-B97C-2EA564FB245E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DCDD8A9-8487-46A5-A440-735892539B54}" type="pres">
      <dgm:prSet presAssocID="{8B3E7E25-683C-44B2-A28E-B26ADDD3077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A646E5-A3BC-46EE-832E-DE609573DF1F}" type="pres">
      <dgm:prSet presAssocID="{6710317B-FC21-435D-AA0E-79D402CC6C26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A96B86C-28F0-4CD4-B02E-D681DEBB175F}" type="pres">
      <dgm:prSet presAssocID="{6710317B-FC21-435D-AA0E-79D402CC6C26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08CCD2FF-F407-4FA9-B956-262C8948CBAE}" type="pres">
      <dgm:prSet presAssocID="{61E80958-AE5B-4F1F-997A-74F1A7F6C54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5426D0-DC4D-428A-BB76-DF561149B3D1}" type="pres">
      <dgm:prSet presAssocID="{1717F3D0-68F2-4645-A6F7-44FD10A3EFE7}" presName="sibTrans" presStyleLbl="sibTrans2D1" presStyleIdx="2" presStyleCnt="3"/>
      <dgm:spPr/>
      <dgm:t>
        <a:bodyPr/>
        <a:lstStyle/>
        <a:p>
          <a:endParaRPr lang="en-US"/>
        </a:p>
      </dgm:t>
    </dgm:pt>
    <dgm:pt modelId="{06364476-3D53-4D87-BA2C-1D5E9F20155E}" type="pres">
      <dgm:prSet presAssocID="{1717F3D0-68F2-4645-A6F7-44FD10A3EFE7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B2F7000F-3B02-4B9E-B39C-C64FDC612A35}" type="presOf" srcId="{63A400ED-8AD5-4C34-B97C-2EA564FB245E}" destId="{9A34ED8B-DE9D-46D3-9F4F-DA80B1098AA1}" srcOrd="0" destOrd="0" presId="urn:microsoft.com/office/officeart/2005/8/layout/cycle7"/>
    <dgm:cxn modelId="{90B2BB88-1EAF-4AD7-A562-6FD7194069CB}" type="presOf" srcId="{1717F3D0-68F2-4645-A6F7-44FD10A3EFE7}" destId="{ED5426D0-DC4D-428A-BB76-DF561149B3D1}" srcOrd="0" destOrd="0" presId="urn:microsoft.com/office/officeart/2005/8/layout/cycle7"/>
    <dgm:cxn modelId="{C2470B79-9B5D-4364-8EB6-5E4150255563}" type="presOf" srcId="{8B3E7E25-683C-44B2-A28E-B26ADDD30771}" destId="{9DCDD8A9-8487-46A5-A440-735892539B54}" srcOrd="0" destOrd="0" presId="urn:microsoft.com/office/officeart/2005/8/layout/cycle7"/>
    <dgm:cxn modelId="{C2FC6101-EEB7-4D91-A6FC-57EC79B6EAEA}" type="presOf" srcId="{0D55E1CC-93E4-413F-BE02-236F79E02A8E}" destId="{2BF16905-67DE-4E47-8324-61D9675CE2A6}" srcOrd="0" destOrd="0" presId="urn:microsoft.com/office/officeart/2005/8/layout/cycle7"/>
    <dgm:cxn modelId="{F07A7FA1-4F0E-4F96-A554-CE1072D61092}" type="presOf" srcId="{63A400ED-8AD5-4C34-B97C-2EA564FB245E}" destId="{355894E6-AD83-47DB-803C-0C767A5C8059}" srcOrd="1" destOrd="0" presId="urn:microsoft.com/office/officeart/2005/8/layout/cycle7"/>
    <dgm:cxn modelId="{D5E254ED-BB4F-4D03-A057-17FA26577F4A}" type="presOf" srcId="{61E80958-AE5B-4F1F-997A-74F1A7F6C548}" destId="{08CCD2FF-F407-4FA9-B956-262C8948CBAE}" srcOrd="0" destOrd="0" presId="urn:microsoft.com/office/officeart/2005/8/layout/cycle7"/>
    <dgm:cxn modelId="{A0F7254C-0F2F-40F9-89C6-43C8F5DCA2B9}" type="presOf" srcId="{774ECBCB-E0E5-4598-A566-EF2D7DC3F5AE}" destId="{877D10CA-1341-4DD5-8268-8C248B27BD97}" srcOrd="0" destOrd="0" presId="urn:microsoft.com/office/officeart/2005/8/layout/cycle7"/>
    <dgm:cxn modelId="{A5983FBF-6068-4961-8D4B-EDF452EEE415}" type="presOf" srcId="{6710317B-FC21-435D-AA0E-79D402CC6C26}" destId="{EA96B86C-28F0-4CD4-B02E-D681DEBB175F}" srcOrd="1" destOrd="0" presId="urn:microsoft.com/office/officeart/2005/8/layout/cycle7"/>
    <dgm:cxn modelId="{FD30EB62-FF1F-4A41-8D91-328CF5DF655E}" srcId="{774ECBCB-E0E5-4598-A566-EF2D7DC3F5AE}" destId="{61E80958-AE5B-4F1F-997A-74F1A7F6C548}" srcOrd="2" destOrd="0" parTransId="{44BD8408-C653-4FC5-850C-A0031A564E28}" sibTransId="{1717F3D0-68F2-4645-A6F7-44FD10A3EFE7}"/>
    <dgm:cxn modelId="{315CC7E7-B9CF-4592-839F-72A4F5CC785C}" srcId="{774ECBCB-E0E5-4598-A566-EF2D7DC3F5AE}" destId="{8B3E7E25-683C-44B2-A28E-B26ADDD30771}" srcOrd="1" destOrd="0" parTransId="{E2A5AB10-DEF9-4787-BBD9-3694462220AF}" sibTransId="{6710317B-FC21-435D-AA0E-79D402CC6C26}"/>
    <dgm:cxn modelId="{9BC7C8C5-8A4C-4573-B339-CDD6696F131B}" srcId="{774ECBCB-E0E5-4598-A566-EF2D7DC3F5AE}" destId="{0D55E1CC-93E4-413F-BE02-236F79E02A8E}" srcOrd="0" destOrd="0" parTransId="{8EDA1AB6-7E7F-4712-8D8D-4E0EED044251}" sibTransId="{63A400ED-8AD5-4C34-B97C-2EA564FB245E}"/>
    <dgm:cxn modelId="{FB135F6C-A6B7-455D-AC5F-8D66C9870A75}" type="presOf" srcId="{1717F3D0-68F2-4645-A6F7-44FD10A3EFE7}" destId="{06364476-3D53-4D87-BA2C-1D5E9F20155E}" srcOrd="1" destOrd="0" presId="urn:microsoft.com/office/officeart/2005/8/layout/cycle7"/>
    <dgm:cxn modelId="{058E992B-131E-462A-80D8-057C6D7F12E7}" type="presOf" srcId="{6710317B-FC21-435D-AA0E-79D402CC6C26}" destId="{A2A646E5-A3BC-46EE-832E-DE609573DF1F}" srcOrd="0" destOrd="0" presId="urn:microsoft.com/office/officeart/2005/8/layout/cycle7"/>
    <dgm:cxn modelId="{426F32DC-F1CD-4984-B115-8569A19F6173}" type="presParOf" srcId="{877D10CA-1341-4DD5-8268-8C248B27BD97}" destId="{2BF16905-67DE-4E47-8324-61D9675CE2A6}" srcOrd="0" destOrd="0" presId="urn:microsoft.com/office/officeart/2005/8/layout/cycle7"/>
    <dgm:cxn modelId="{56D4B7D7-BB84-443E-9ED1-5C75809D5EF3}" type="presParOf" srcId="{877D10CA-1341-4DD5-8268-8C248B27BD97}" destId="{9A34ED8B-DE9D-46D3-9F4F-DA80B1098AA1}" srcOrd="1" destOrd="0" presId="urn:microsoft.com/office/officeart/2005/8/layout/cycle7"/>
    <dgm:cxn modelId="{B6FB4133-F616-4144-A5C5-B7C08099EE0D}" type="presParOf" srcId="{9A34ED8B-DE9D-46D3-9F4F-DA80B1098AA1}" destId="{355894E6-AD83-47DB-803C-0C767A5C8059}" srcOrd="0" destOrd="0" presId="urn:microsoft.com/office/officeart/2005/8/layout/cycle7"/>
    <dgm:cxn modelId="{78CB0845-59B2-4EBE-8E38-5E4D733FADED}" type="presParOf" srcId="{877D10CA-1341-4DD5-8268-8C248B27BD97}" destId="{9DCDD8A9-8487-46A5-A440-735892539B54}" srcOrd="2" destOrd="0" presId="urn:microsoft.com/office/officeart/2005/8/layout/cycle7"/>
    <dgm:cxn modelId="{892108CB-76ED-43E2-ADED-86A6999ABFE3}" type="presParOf" srcId="{877D10CA-1341-4DD5-8268-8C248B27BD97}" destId="{A2A646E5-A3BC-46EE-832E-DE609573DF1F}" srcOrd="3" destOrd="0" presId="urn:microsoft.com/office/officeart/2005/8/layout/cycle7"/>
    <dgm:cxn modelId="{FFCDB5BB-2BF0-4419-B942-6608D84874C5}" type="presParOf" srcId="{A2A646E5-A3BC-46EE-832E-DE609573DF1F}" destId="{EA96B86C-28F0-4CD4-B02E-D681DEBB175F}" srcOrd="0" destOrd="0" presId="urn:microsoft.com/office/officeart/2005/8/layout/cycle7"/>
    <dgm:cxn modelId="{8F243239-1D6F-4E71-9CBD-7D9E9AD49328}" type="presParOf" srcId="{877D10CA-1341-4DD5-8268-8C248B27BD97}" destId="{08CCD2FF-F407-4FA9-B956-262C8948CBAE}" srcOrd="4" destOrd="0" presId="urn:microsoft.com/office/officeart/2005/8/layout/cycle7"/>
    <dgm:cxn modelId="{DC22FD53-B35F-48C5-B411-E46D45F48ACF}" type="presParOf" srcId="{877D10CA-1341-4DD5-8268-8C248B27BD97}" destId="{ED5426D0-DC4D-428A-BB76-DF561149B3D1}" srcOrd="5" destOrd="0" presId="urn:microsoft.com/office/officeart/2005/8/layout/cycle7"/>
    <dgm:cxn modelId="{6CF04509-0624-4E97-8CCE-D9FDE9AFABB5}" type="presParOf" srcId="{ED5426D0-DC4D-428A-BB76-DF561149B3D1}" destId="{06364476-3D53-4D87-BA2C-1D5E9F20155E}" srcOrd="0" destOrd="0" presId="urn:microsoft.com/office/officeart/2005/8/layout/cycle7"/>
  </dgm:cxnLst>
  <dgm:bg>
    <a:gradFill>
      <a:gsLst>
        <a:gs pos="40000">
          <a:srgbClr val="FFFF00"/>
        </a:gs>
        <a:gs pos="0">
          <a:srgbClr val="92D050">
            <a:lumMod val="84000"/>
            <a:lumOff val="16000"/>
          </a:srgbClr>
        </a:gs>
        <a:gs pos="100000">
          <a:srgbClr val="00B0F0">
            <a:lumMod val="81000"/>
          </a:srgbClr>
        </a:gs>
      </a:gsLst>
      <a:path path="circle">
        <a:fillToRect l="50000" t="50000" r="50000" b="50000"/>
      </a:path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140F8F-2880-4A13-A35D-5AB1BC7EB4C2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336B9B-80BE-4BDA-8F2F-7AF0D3682669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endParaRPr lang="bn-BD" sz="3200" b="1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endParaRPr lang="bn-BD" sz="3200" b="1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endParaRPr lang="bn-BD" sz="3200" b="1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endParaRPr lang="bn-BD" sz="3200" b="1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r>
            <a:rPr lang="en-US" sz="3200" b="1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শেখ</a:t>
          </a:r>
          <a:r>
            <a:rPr lang="en-US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লুতফর রহমান + সায়েরা খাতুন</a:t>
          </a:r>
          <a:endParaRPr lang="en-US" sz="3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4F7D21FA-65A1-423F-8351-39AC6977020E}" type="parTrans" cxnId="{9C6F0A53-68BA-42DA-89C3-5C3391C8E253}">
      <dgm:prSet/>
      <dgm:spPr/>
      <dgm:t>
        <a:bodyPr/>
        <a:lstStyle/>
        <a:p>
          <a:endParaRPr lang="en-US"/>
        </a:p>
      </dgm:t>
    </dgm:pt>
    <dgm:pt modelId="{BDC3F3BB-32EC-4688-A0E7-7C20FAF7A29F}" type="sibTrans" cxnId="{9C6F0A53-68BA-42DA-89C3-5C3391C8E253}">
      <dgm:prSet/>
      <dgm:spPr/>
      <dgm:t>
        <a:bodyPr/>
        <a:lstStyle/>
        <a:p>
          <a:endParaRPr lang="en-US"/>
        </a:p>
      </dgm:t>
    </dgm:pt>
    <dgm:pt modelId="{D916AF6A-A019-47FB-9BC3-F3DE6CC84945}">
      <dgm:prSet phldrT="[Text]" custT="1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ফাতেমা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বেগম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F15F8000-540B-4BC0-9AEF-9DD975E47654}" type="parTrans" cxnId="{0A250460-F097-48DA-8496-05EAC5EEB704}">
      <dgm:prSet/>
      <dgm:spPr/>
      <dgm:t>
        <a:bodyPr/>
        <a:lstStyle/>
        <a:p>
          <a:endParaRPr lang="en-US"/>
        </a:p>
      </dgm:t>
    </dgm:pt>
    <dgm:pt modelId="{241CD328-F8CB-4790-AF53-9C48B7F7F4E1}" type="sibTrans" cxnId="{0A250460-F097-48DA-8496-05EAC5EEB704}">
      <dgm:prSet/>
      <dgm:spPr>
        <a:ln>
          <a:solidFill>
            <a:srgbClr val="FF0000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4131634-15D1-4078-A5B8-5F1A6A06DBA2}">
      <dgm:prSet phldrT="[Text]" custT="1"/>
      <dgm:sp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আছিয়া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বেগম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B677A595-85DE-404E-9818-13DED0FAE98B}" type="parTrans" cxnId="{D131BE84-921F-4788-AB91-930C04C93A9B}">
      <dgm:prSet/>
      <dgm:spPr/>
      <dgm:t>
        <a:bodyPr/>
        <a:lstStyle/>
        <a:p>
          <a:endParaRPr lang="en-US"/>
        </a:p>
      </dgm:t>
    </dgm:pt>
    <dgm:pt modelId="{6762670C-1ACF-4240-AD4D-FAD8310C392B}" type="sibTrans" cxnId="{D131BE84-921F-4788-AB91-930C04C93A9B}">
      <dgm:prSet/>
      <dgm:spPr>
        <a:ln>
          <a:solidFill>
            <a:srgbClr val="FF0000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8A5A6C0-3615-4C74-80B6-DBB58E04E27D}">
      <dgm:prSet phldrT="[Text]" custT="1"/>
      <dgm:sp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হেলেন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8034A19F-B9B8-40FA-BCB0-0592166D5C09}" type="parTrans" cxnId="{55507A6B-8A85-46E1-A0E2-446E03716F50}">
      <dgm:prSet/>
      <dgm:spPr/>
      <dgm:t>
        <a:bodyPr/>
        <a:lstStyle/>
        <a:p>
          <a:endParaRPr lang="en-US"/>
        </a:p>
      </dgm:t>
    </dgm:pt>
    <dgm:pt modelId="{FC5B2D07-A40B-4D75-85FE-A3446F716B58}" type="sibTrans" cxnId="{55507A6B-8A85-46E1-A0E2-446E03716F50}">
      <dgm:prSet/>
      <dgm:spPr>
        <a:ln>
          <a:solidFill>
            <a:srgbClr val="FF0000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92C0C5F-119D-41CE-9BB3-E048E62BCC01}">
      <dgm:prSet phldrT="[Text]" custT="1"/>
      <dgm:sp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1"/>
          <a:tileRect/>
        </a:gradFill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শেখ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মুজিবর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রহমান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17C7E781-C574-4E2A-AFA0-7E38FCC8AF0F}" type="parTrans" cxnId="{5776C04C-48E1-4BD0-8B4E-2EF5EEB3A559}">
      <dgm:prSet/>
      <dgm:spPr/>
      <dgm:t>
        <a:bodyPr/>
        <a:lstStyle/>
        <a:p>
          <a:endParaRPr lang="en-US"/>
        </a:p>
      </dgm:t>
    </dgm:pt>
    <dgm:pt modelId="{F4DFC1CF-FDFF-4E02-8884-E801ABB3A655}" type="sibTrans" cxnId="{5776C04C-48E1-4BD0-8B4E-2EF5EEB3A559}">
      <dgm:prSet/>
      <dgm:spPr>
        <a:ln>
          <a:solidFill>
            <a:srgbClr val="FF0000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979ACD0-3FF8-4871-B141-C578C6C19D42}">
      <dgm:prSet phldrT="[Text]" custT="1"/>
      <dgm:spPr>
        <a:gradFill rotWithShape="0">
          <a:gsLst>
            <a:gs pos="0">
              <a:srgbClr val="FF3399"/>
            </a:gs>
            <a:gs pos="25000">
              <a:srgbClr val="FF6633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bn-BD" sz="3200" b="1" dirty="0" smtClean="0">
              <a:latin typeface="NikoshBAN" pitchFamily="2" charset="0"/>
              <a:cs typeface="NikoshBAN" pitchFamily="2" charset="0"/>
            </a:rPr>
            <a:t>লাইলী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14731CCD-08F7-4E44-BB41-DBDB32E1FBC7}" type="parTrans" cxnId="{E87213F5-5268-46CC-8295-2D83FA3A4AAE}">
      <dgm:prSet/>
      <dgm:spPr/>
      <dgm:t>
        <a:bodyPr/>
        <a:lstStyle/>
        <a:p>
          <a:endParaRPr lang="en-US"/>
        </a:p>
      </dgm:t>
    </dgm:pt>
    <dgm:pt modelId="{8AF92046-B8FA-4A1B-9CF6-667782B2D7FE}" type="sibTrans" cxnId="{E87213F5-5268-46CC-8295-2D83FA3A4AAE}">
      <dgm:prSet/>
      <dgm:spPr>
        <a:ln>
          <a:solidFill>
            <a:srgbClr val="FF0000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443D16F-491B-405A-8DC0-51868F157771}">
      <dgm:prSet phldrT="[Text]" custT="1"/>
      <dgm:sp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1"/>
          <a:tileRect/>
        </a:gradFill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bn-BD" sz="3200" b="1" dirty="0" smtClean="0">
              <a:latin typeface="NikoshBAN" pitchFamily="2" charset="0"/>
              <a:cs typeface="NikoshBAN" pitchFamily="2" charset="0"/>
            </a:rPr>
            <a:t>শেখ আবু নাসের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894D934B-99BC-4EEB-A589-0BC96BBCFD0A}" type="parTrans" cxnId="{9019ED78-52EA-45F5-985E-B0467693EC8A}">
      <dgm:prSet/>
      <dgm:spPr/>
      <dgm:t>
        <a:bodyPr/>
        <a:lstStyle/>
        <a:p>
          <a:endParaRPr lang="en-US"/>
        </a:p>
      </dgm:t>
    </dgm:pt>
    <dgm:pt modelId="{CCCB56AE-53DA-479E-8723-41A7C918720F}" type="sibTrans" cxnId="{9019ED78-52EA-45F5-985E-B0467693EC8A}">
      <dgm:prSet/>
      <dgm:spPr>
        <a:ln>
          <a:solidFill>
            <a:srgbClr val="FF0000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CC383C6-4632-4AE7-8E9F-BBB0112C5797}" type="pres">
      <dgm:prSet presAssocID="{92140F8F-2880-4A13-A35D-5AB1BC7EB4C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797DE9-6942-41CC-A9FA-136E34852447}" type="pres">
      <dgm:prSet presAssocID="{5B336B9B-80BE-4BDA-8F2F-7AF0D3682669}" presName="centerShape" presStyleLbl="node0" presStyleIdx="0" presStyleCnt="1" custScaleX="143857" custScaleY="143857"/>
      <dgm:spPr/>
      <dgm:t>
        <a:bodyPr/>
        <a:lstStyle/>
        <a:p>
          <a:endParaRPr lang="en-US"/>
        </a:p>
      </dgm:t>
    </dgm:pt>
    <dgm:pt modelId="{6BEB5C1A-B2AE-46FF-8AD4-4863D02D5C68}" type="pres">
      <dgm:prSet presAssocID="{D916AF6A-A019-47FB-9BC3-F3DE6CC8494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86BC56-50FF-48A8-8A6E-DF5084F5EC2C}" type="pres">
      <dgm:prSet presAssocID="{D916AF6A-A019-47FB-9BC3-F3DE6CC84945}" presName="dummy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677D31E8-5607-441C-A484-CD9367892EEF}" type="pres">
      <dgm:prSet presAssocID="{241CD328-F8CB-4790-AF53-9C48B7F7F4E1}" presName="sibTrans" presStyleLbl="sibTrans2D1" presStyleIdx="0" presStyleCnt="6"/>
      <dgm:spPr/>
      <dgm:t>
        <a:bodyPr/>
        <a:lstStyle/>
        <a:p>
          <a:endParaRPr lang="en-US"/>
        </a:p>
      </dgm:t>
    </dgm:pt>
    <dgm:pt modelId="{9DAF5048-45D0-48AE-AAE3-1E5E44FF515D}" type="pres">
      <dgm:prSet presAssocID="{14131634-15D1-4078-A5B8-5F1A6A06DBA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D16821-23A4-4787-A47E-0AB7EE91980E}" type="pres">
      <dgm:prSet presAssocID="{14131634-15D1-4078-A5B8-5F1A6A06DBA2}" presName="dummy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50D7E905-B553-4B2F-BCCD-BCFE242CC293}" type="pres">
      <dgm:prSet presAssocID="{6762670C-1ACF-4240-AD4D-FAD8310C392B}" presName="sibTrans" presStyleLbl="sibTrans2D1" presStyleIdx="1" presStyleCnt="6"/>
      <dgm:spPr/>
      <dgm:t>
        <a:bodyPr/>
        <a:lstStyle/>
        <a:p>
          <a:endParaRPr lang="en-US"/>
        </a:p>
      </dgm:t>
    </dgm:pt>
    <dgm:pt modelId="{5DEEBF0C-0FCA-4241-BE38-627B4C81B1E6}" type="pres">
      <dgm:prSet presAssocID="{68A5A6C0-3615-4C74-80B6-DBB58E04E27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5FBA4-14A9-433E-863C-52CF58B6F551}" type="pres">
      <dgm:prSet presAssocID="{68A5A6C0-3615-4C74-80B6-DBB58E04E27D}" presName="dummy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040E93D3-FBE3-4786-B37F-4F13996AE67A}" type="pres">
      <dgm:prSet presAssocID="{FC5B2D07-A40B-4D75-85FE-A3446F716B58}" presName="sibTrans" presStyleLbl="sibTrans2D1" presStyleIdx="2" presStyleCnt="6"/>
      <dgm:spPr/>
      <dgm:t>
        <a:bodyPr/>
        <a:lstStyle/>
        <a:p>
          <a:endParaRPr lang="en-US"/>
        </a:p>
      </dgm:t>
    </dgm:pt>
    <dgm:pt modelId="{0399D937-65CB-4561-87FF-1EA48ABA51AE}" type="pres">
      <dgm:prSet presAssocID="{F92C0C5F-119D-41CE-9BB3-E048E62BCC0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1B219E-98AF-442E-BCDC-811E3FA54150}" type="pres">
      <dgm:prSet presAssocID="{F92C0C5F-119D-41CE-9BB3-E048E62BCC01}" presName="dummy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C8E4DB4D-A801-4B96-A003-E5C8BF7592D2}" type="pres">
      <dgm:prSet presAssocID="{F4DFC1CF-FDFF-4E02-8884-E801ABB3A655}" presName="sibTrans" presStyleLbl="sibTrans2D1" presStyleIdx="3" presStyleCnt="6"/>
      <dgm:spPr/>
      <dgm:t>
        <a:bodyPr/>
        <a:lstStyle/>
        <a:p>
          <a:endParaRPr lang="en-US"/>
        </a:p>
      </dgm:t>
    </dgm:pt>
    <dgm:pt modelId="{7888EBAA-A91D-4C56-98A2-2B7572E43AA2}" type="pres">
      <dgm:prSet presAssocID="{9979ACD0-3FF8-4871-B141-C578C6C19D4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4B5F3-815F-4645-B2D4-B8713D4A4194}" type="pres">
      <dgm:prSet presAssocID="{9979ACD0-3FF8-4871-B141-C578C6C19D42}" presName="dummy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02B67121-654A-41D6-809D-FCF028679D40}" type="pres">
      <dgm:prSet presAssocID="{8AF92046-B8FA-4A1B-9CF6-667782B2D7FE}" presName="sibTrans" presStyleLbl="sibTrans2D1" presStyleIdx="4" presStyleCnt="6"/>
      <dgm:spPr/>
      <dgm:t>
        <a:bodyPr/>
        <a:lstStyle/>
        <a:p>
          <a:endParaRPr lang="en-US"/>
        </a:p>
      </dgm:t>
    </dgm:pt>
    <dgm:pt modelId="{D7037205-E679-46DD-B782-D9A33BBEBC40}" type="pres">
      <dgm:prSet presAssocID="{8443D16F-491B-405A-8DC0-51868F15777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CE63BB-A9E3-4BD8-BA4F-9122CFFF5072}" type="pres">
      <dgm:prSet presAssocID="{8443D16F-491B-405A-8DC0-51868F157771}" presName="dummy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4279E29B-45FC-4409-B69D-8DC226F36272}" type="pres">
      <dgm:prSet presAssocID="{CCCB56AE-53DA-479E-8723-41A7C918720F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EF6478CB-413C-4C29-B259-8584B7B27A27}" type="presOf" srcId="{5B336B9B-80BE-4BDA-8F2F-7AF0D3682669}" destId="{EE797DE9-6942-41CC-A9FA-136E34852447}" srcOrd="0" destOrd="0" presId="urn:microsoft.com/office/officeart/2005/8/layout/radial6"/>
    <dgm:cxn modelId="{311B7D51-2530-4DC4-B867-9CB5BF71BF14}" type="presOf" srcId="{9979ACD0-3FF8-4871-B141-C578C6C19D42}" destId="{7888EBAA-A91D-4C56-98A2-2B7572E43AA2}" srcOrd="0" destOrd="0" presId="urn:microsoft.com/office/officeart/2005/8/layout/radial6"/>
    <dgm:cxn modelId="{E7849BCC-4207-4FB0-B730-247EFFCC4D64}" type="presOf" srcId="{14131634-15D1-4078-A5B8-5F1A6A06DBA2}" destId="{9DAF5048-45D0-48AE-AAE3-1E5E44FF515D}" srcOrd="0" destOrd="0" presId="urn:microsoft.com/office/officeart/2005/8/layout/radial6"/>
    <dgm:cxn modelId="{2F19C637-9D31-49A0-996B-45C032A8705B}" type="presOf" srcId="{8AF92046-B8FA-4A1B-9CF6-667782B2D7FE}" destId="{02B67121-654A-41D6-809D-FCF028679D40}" srcOrd="0" destOrd="0" presId="urn:microsoft.com/office/officeart/2005/8/layout/radial6"/>
    <dgm:cxn modelId="{2DF02F81-220C-4ABC-8CEF-8D4C23AA00BD}" type="presOf" srcId="{D916AF6A-A019-47FB-9BC3-F3DE6CC84945}" destId="{6BEB5C1A-B2AE-46FF-8AD4-4863D02D5C68}" srcOrd="0" destOrd="0" presId="urn:microsoft.com/office/officeart/2005/8/layout/radial6"/>
    <dgm:cxn modelId="{FC393656-743B-4B9D-85C2-8233776AE334}" type="presOf" srcId="{8443D16F-491B-405A-8DC0-51868F157771}" destId="{D7037205-E679-46DD-B782-D9A33BBEBC40}" srcOrd="0" destOrd="0" presId="urn:microsoft.com/office/officeart/2005/8/layout/radial6"/>
    <dgm:cxn modelId="{98938178-6189-4B11-ADC6-2E80B815EAE8}" type="presOf" srcId="{241CD328-F8CB-4790-AF53-9C48B7F7F4E1}" destId="{677D31E8-5607-441C-A484-CD9367892EEF}" srcOrd="0" destOrd="0" presId="urn:microsoft.com/office/officeart/2005/8/layout/radial6"/>
    <dgm:cxn modelId="{55507A6B-8A85-46E1-A0E2-446E03716F50}" srcId="{5B336B9B-80BE-4BDA-8F2F-7AF0D3682669}" destId="{68A5A6C0-3615-4C74-80B6-DBB58E04E27D}" srcOrd="2" destOrd="0" parTransId="{8034A19F-B9B8-40FA-BCB0-0592166D5C09}" sibTransId="{FC5B2D07-A40B-4D75-85FE-A3446F716B58}"/>
    <dgm:cxn modelId="{4676CC6D-410E-4398-B114-7FD2D2B792BA}" type="presOf" srcId="{F92C0C5F-119D-41CE-9BB3-E048E62BCC01}" destId="{0399D937-65CB-4561-87FF-1EA48ABA51AE}" srcOrd="0" destOrd="0" presId="urn:microsoft.com/office/officeart/2005/8/layout/radial6"/>
    <dgm:cxn modelId="{E87213F5-5268-46CC-8295-2D83FA3A4AAE}" srcId="{5B336B9B-80BE-4BDA-8F2F-7AF0D3682669}" destId="{9979ACD0-3FF8-4871-B141-C578C6C19D42}" srcOrd="4" destOrd="0" parTransId="{14731CCD-08F7-4E44-BB41-DBDB32E1FBC7}" sibTransId="{8AF92046-B8FA-4A1B-9CF6-667782B2D7FE}"/>
    <dgm:cxn modelId="{25AEA19E-35D3-4C8A-A401-68EDC231B113}" type="presOf" srcId="{92140F8F-2880-4A13-A35D-5AB1BC7EB4C2}" destId="{7CC383C6-4632-4AE7-8E9F-BBB0112C5797}" srcOrd="0" destOrd="0" presId="urn:microsoft.com/office/officeart/2005/8/layout/radial6"/>
    <dgm:cxn modelId="{AC065124-D7EF-49A3-B79D-3B97561FB490}" type="presOf" srcId="{CCCB56AE-53DA-479E-8723-41A7C918720F}" destId="{4279E29B-45FC-4409-B69D-8DC226F36272}" srcOrd="0" destOrd="0" presId="urn:microsoft.com/office/officeart/2005/8/layout/radial6"/>
    <dgm:cxn modelId="{9C6F0A53-68BA-42DA-89C3-5C3391C8E253}" srcId="{92140F8F-2880-4A13-A35D-5AB1BC7EB4C2}" destId="{5B336B9B-80BE-4BDA-8F2F-7AF0D3682669}" srcOrd="0" destOrd="0" parTransId="{4F7D21FA-65A1-423F-8351-39AC6977020E}" sibTransId="{BDC3F3BB-32EC-4688-A0E7-7C20FAF7A29F}"/>
    <dgm:cxn modelId="{5776C04C-48E1-4BD0-8B4E-2EF5EEB3A559}" srcId="{5B336B9B-80BE-4BDA-8F2F-7AF0D3682669}" destId="{F92C0C5F-119D-41CE-9BB3-E048E62BCC01}" srcOrd="3" destOrd="0" parTransId="{17C7E781-C574-4E2A-AFA0-7E38FCC8AF0F}" sibTransId="{F4DFC1CF-FDFF-4E02-8884-E801ABB3A655}"/>
    <dgm:cxn modelId="{734BF89B-CD83-44DD-B9C5-D8156FF33118}" type="presOf" srcId="{FC5B2D07-A40B-4D75-85FE-A3446F716B58}" destId="{040E93D3-FBE3-4786-B37F-4F13996AE67A}" srcOrd="0" destOrd="0" presId="urn:microsoft.com/office/officeart/2005/8/layout/radial6"/>
    <dgm:cxn modelId="{A45F22CF-B48E-4425-B9C7-3D2E27A8BA22}" type="presOf" srcId="{F4DFC1CF-FDFF-4E02-8884-E801ABB3A655}" destId="{C8E4DB4D-A801-4B96-A003-E5C8BF7592D2}" srcOrd="0" destOrd="0" presId="urn:microsoft.com/office/officeart/2005/8/layout/radial6"/>
    <dgm:cxn modelId="{0A250460-F097-48DA-8496-05EAC5EEB704}" srcId="{5B336B9B-80BE-4BDA-8F2F-7AF0D3682669}" destId="{D916AF6A-A019-47FB-9BC3-F3DE6CC84945}" srcOrd="0" destOrd="0" parTransId="{F15F8000-540B-4BC0-9AEF-9DD975E47654}" sibTransId="{241CD328-F8CB-4790-AF53-9C48B7F7F4E1}"/>
    <dgm:cxn modelId="{5AFA5471-9639-427C-AD65-D26137F59E73}" type="presOf" srcId="{68A5A6C0-3615-4C74-80B6-DBB58E04E27D}" destId="{5DEEBF0C-0FCA-4241-BE38-627B4C81B1E6}" srcOrd="0" destOrd="0" presId="urn:microsoft.com/office/officeart/2005/8/layout/radial6"/>
    <dgm:cxn modelId="{F1A7A467-809B-464D-9695-66A530E6FEC4}" type="presOf" srcId="{6762670C-1ACF-4240-AD4D-FAD8310C392B}" destId="{50D7E905-B553-4B2F-BCCD-BCFE242CC293}" srcOrd="0" destOrd="0" presId="urn:microsoft.com/office/officeart/2005/8/layout/radial6"/>
    <dgm:cxn modelId="{D131BE84-921F-4788-AB91-930C04C93A9B}" srcId="{5B336B9B-80BE-4BDA-8F2F-7AF0D3682669}" destId="{14131634-15D1-4078-A5B8-5F1A6A06DBA2}" srcOrd="1" destOrd="0" parTransId="{B677A595-85DE-404E-9818-13DED0FAE98B}" sibTransId="{6762670C-1ACF-4240-AD4D-FAD8310C392B}"/>
    <dgm:cxn modelId="{9019ED78-52EA-45F5-985E-B0467693EC8A}" srcId="{5B336B9B-80BE-4BDA-8F2F-7AF0D3682669}" destId="{8443D16F-491B-405A-8DC0-51868F157771}" srcOrd="5" destOrd="0" parTransId="{894D934B-99BC-4EEB-A589-0BC96BBCFD0A}" sibTransId="{CCCB56AE-53DA-479E-8723-41A7C918720F}"/>
    <dgm:cxn modelId="{2A34A3C7-E2EB-40C7-9EA0-64F80C495C58}" type="presParOf" srcId="{7CC383C6-4632-4AE7-8E9F-BBB0112C5797}" destId="{EE797DE9-6942-41CC-A9FA-136E34852447}" srcOrd="0" destOrd="0" presId="urn:microsoft.com/office/officeart/2005/8/layout/radial6"/>
    <dgm:cxn modelId="{1735EE12-4B2E-43CE-A826-3BC03143F786}" type="presParOf" srcId="{7CC383C6-4632-4AE7-8E9F-BBB0112C5797}" destId="{6BEB5C1A-B2AE-46FF-8AD4-4863D02D5C68}" srcOrd="1" destOrd="0" presId="urn:microsoft.com/office/officeart/2005/8/layout/radial6"/>
    <dgm:cxn modelId="{6BD59A4B-441D-4298-83AA-D597AC7BBFFA}" type="presParOf" srcId="{7CC383C6-4632-4AE7-8E9F-BBB0112C5797}" destId="{E886BC56-50FF-48A8-8A6E-DF5084F5EC2C}" srcOrd="2" destOrd="0" presId="urn:microsoft.com/office/officeart/2005/8/layout/radial6"/>
    <dgm:cxn modelId="{9EFDBF04-00B8-4DE9-932F-870BE82A2C99}" type="presParOf" srcId="{7CC383C6-4632-4AE7-8E9F-BBB0112C5797}" destId="{677D31E8-5607-441C-A484-CD9367892EEF}" srcOrd="3" destOrd="0" presId="urn:microsoft.com/office/officeart/2005/8/layout/radial6"/>
    <dgm:cxn modelId="{09B91B44-E3F3-4FA1-8626-8F1F4AF4CC2A}" type="presParOf" srcId="{7CC383C6-4632-4AE7-8E9F-BBB0112C5797}" destId="{9DAF5048-45D0-48AE-AAE3-1E5E44FF515D}" srcOrd="4" destOrd="0" presId="urn:microsoft.com/office/officeart/2005/8/layout/radial6"/>
    <dgm:cxn modelId="{A9AB42F5-4449-4483-842E-CB5E5A6340B0}" type="presParOf" srcId="{7CC383C6-4632-4AE7-8E9F-BBB0112C5797}" destId="{62D16821-23A4-4787-A47E-0AB7EE91980E}" srcOrd="5" destOrd="0" presId="urn:microsoft.com/office/officeart/2005/8/layout/radial6"/>
    <dgm:cxn modelId="{C0CD021C-DCD0-4C9E-A2F1-D324B0DF8F01}" type="presParOf" srcId="{7CC383C6-4632-4AE7-8E9F-BBB0112C5797}" destId="{50D7E905-B553-4B2F-BCCD-BCFE242CC293}" srcOrd="6" destOrd="0" presId="urn:microsoft.com/office/officeart/2005/8/layout/radial6"/>
    <dgm:cxn modelId="{2F3BA637-4674-4EE8-9C72-091F705D7984}" type="presParOf" srcId="{7CC383C6-4632-4AE7-8E9F-BBB0112C5797}" destId="{5DEEBF0C-0FCA-4241-BE38-627B4C81B1E6}" srcOrd="7" destOrd="0" presId="urn:microsoft.com/office/officeart/2005/8/layout/radial6"/>
    <dgm:cxn modelId="{6F650463-4539-498B-90CA-D695FB49291E}" type="presParOf" srcId="{7CC383C6-4632-4AE7-8E9F-BBB0112C5797}" destId="{FAB5FBA4-14A9-433E-863C-52CF58B6F551}" srcOrd="8" destOrd="0" presId="urn:microsoft.com/office/officeart/2005/8/layout/radial6"/>
    <dgm:cxn modelId="{D7DDDBA4-7DCE-48DF-A409-52D47EAB5541}" type="presParOf" srcId="{7CC383C6-4632-4AE7-8E9F-BBB0112C5797}" destId="{040E93D3-FBE3-4786-B37F-4F13996AE67A}" srcOrd="9" destOrd="0" presId="urn:microsoft.com/office/officeart/2005/8/layout/radial6"/>
    <dgm:cxn modelId="{2F43DC75-6FC9-4BB1-8C72-3B87CEE9C81A}" type="presParOf" srcId="{7CC383C6-4632-4AE7-8E9F-BBB0112C5797}" destId="{0399D937-65CB-4561-87FF-1EA48ABA51AE}" srcOrd="10" destOrd="0" presId="urn:microsoft.com/office/officeart/2005/8/layout/radial6"/>
    <dgm:cxn modelId="{F8345675-7446-4673-BA47-A74BF6C2E6CE}" type="presParOf" srcId="{7CC383C6-4632-4AE7-8E9F-BBB0112C5797}" destId="{D51B219E-98AF-442E-BCDC-811E3FA54150}" srcOrd="11" destOrd="0" presId="urn:microsoft.com/office/officeart/2005/8/layout/radial6"/>
    <dgm:cxn modelId="{BE6151A8-27E5-46C4-BD87-0B0AA9D2BEC2}" type="presParOf" srcId="{7CC383C6-4632-4AE7-8E9F-BBB0112C5797}" destId="{C8E4DB4D-A801-4B96-A003-E5C8BF7592D2}" srcOrd="12" destOrd="0" presId="urn:microsoft.com/office/officeart/2005/8/layout/radial6"/>
    <dgm:cxn modelId="{D433AFEC-9122-4848-A0CB-B77B3CE77E7F}" type="presParOf" srcId="{7CC383C6-4632-4AE7-8E9F-BBB0112C5797}" destId="{7888EBAA-A91D-4C56-98A2-2B7572E43AA2}" srcOrd="13" destOrd="0" presId="urn:microsoft.com/office/officeart/2005/8/layout/radial6"/>
    <dgm:cxn modelId="{D801E6A3-C2C7-44CA-8075-933531E3C292}" type="presParOf" srcId="{7CC383C6-4632-4AE7-8E9F-BBB0112C5797}" destId="{3A04B5F3-815F-4645-B2D4-B8713D4A4194}" srcOrd="14" destOrd="0" presId="urn:microsoft.com/office/officeart/2005/8/layout/radial6"/>
    <dgm:cxn modelId="{91DE826D-B138-4088-A065-B5C1ABF8C19C}" type="presParOf" srcId="{7CC383C6-4632-4AE7-8E9F-BBB0112C5797}" destId="{02B67121-654A-41D6-809D-FCF028679D40}" srcOrd="15" destOrd="0" presId="urn:microsoft.com/office/officeart/2005/8/layout/radial6"/>
    <dgm:cxn modelId="{2A13C4D7-94A0-48CD-AE7C-D3562319A874}" type="presParOf" srcId="{7CC383C6-4632-4AE7-8E9F-BBB0112C5797}" destId="{D7037205-E679-46DD-B782-D9A33BBEBC40}" srcOrd="16" destOrd="0" presId="urn:microsoft.com/office/officeart/2005/8/layout/radial6"/>
    <dgm:cxn modelId="{2B7C8C61-804D-476A-B653-579F782A6481}" type="presParOf" srcId="{7CC383C6-4632-4AE7-8E9F-BBB0112C5797}" destId="{F5CE63BB-A9E3-4BD8-BA4F-9122CFFF5072}" srcOrd="17" destOrd="0" presId="urn:microsoft.com/office/officeart/2005/8/layout/radial6"/>
    <dgm:cxn modelId="{4A78555F-41FC-4389-8EDC-DA35C6714B45}" type="presParOf" srcId="{7CC383C6-4632-4AE7-8E9F-BBB0112C5797}" destId="{4279E29B-45FC-4409-B69D-8DC226F36272}" srcOrd="18" destOrd="0" presId="urn:microsoft.com/office/officeart/2005/8/layout/radial6"/>
  </dgm:cxnLst>
  <dgm:bg>
    <a:gradFill flip="none" rotWithShape="1">
      <a:gsLst>
        <a:gs pos="0">
          <a:srgbClr val="00B050">
            <a:shade val="30000"/>
            <a:satMod val="115000"/>
          </a:srgbClr>
        </a:gs>
        <a:gs pos="50000">
          <a:schemeClr val="accent6">
            <a:lumMod val="75000"/>
          </a:schemeClr>
        </a:gs>
        <a:gs pos="100000">
          <a:srgbClr val="00B050">
            <a:shade val="100000"/>
            <a:satMod val="115000"/>
          </a:srgbClr>
        </a:gs>
      </a:gsLst>
      <a:path path="circle">
        <a:fillToRect l="50000" t="50000" r="50000" b="50000"/>
      </a:path>
      <a:tileRect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3992E7-6085-4B93-A774-3AC3787A40A7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3B837F-2491-4447-AF59-D6B46ED0E645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FF000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bn-BD" b="1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endParaRPr lang="bn-BD" b="1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r>
            <a:rPr lang="bn-BD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বিবাহ (১৯৩৮)</a:t>
          </a:r>
          <a:endParaRPr lang="en-US" b="1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AACA6F4D-9C2A-4731-AC2D-5258900DDE02}" type="parTrans" cxnId="{2F50FEDE-DDB7-4AB8-BDA6-C52B8DC24EF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1C7F347-21F8-4318-BD39-3D47E7754913}" type="sibTrans" cxnId="{2F50FEDE-DDB7-4AB8-BDA6-C52B8DC24EF0}">
      <dgm:prSet/>
      <dgm:spPr>
        <a:ln>
          <a:solidFill>
            <a:srgbClr val="FF000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4CA6D59-E8B6-4C46-A3AE-2F5FEA86A2E8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FF000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bn-BD" b="1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endParaRPr lang="bn-BD" b="1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r>
            <a:rPr lang="bn-BD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বেগম ফজিলাতুন্নেছা</a:t>
          </a:r>
          <a:endParaRPr lang="en-US" b="1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1B717D5D-7E14-4D8D-B9A2-69E1225C46B7}" type="parTrans" cxnId="{62BA58B3-63F9-4CF1-AD24-F29913A468B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E5ADF47-7BB9-4AF0-8881-55EFAFDC5C89}" type="sibTrans" cxnId="{62BA58B3-63F9-4CF1-AD24-F29913A468B1}">
      <dgm:prSet/>
      <dgm:spPr>
        <a:ln>
          <a:solidFill>
            <a:srgbClr val="FF000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64AC88F-89D1-4A4B-8623-DDCEA8DBF4B8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FF000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bn-BD" b="1" dirty="0" smtClean="0">
            <a:latin typeface="NikoshBAN" pitchFamily="2" charset="0"/>
            <a:cs typeface="NikoshBAN" pitchFamily="2" charset="0"/>
          </a:endParaRPr>
        </a:p>
        <a:p>
          <a:endParaRPr lang="bn-BD" b="1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r>
            <a:rPr lang="bn-BD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শেখ মুজিবুর রহমান</a:t>
          </a:r>
          <a:endParaRPr lang="en-US" b="1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7EB677AB-E4FB-4B20-9B0B-FEB1ED1121E0}" type="parTrans" cxnId="{E13C0758-A168-42B8-BBAF-136390082DD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EB47553-3D47-4A29-BEA5-5714A6EA3EA8}" type="sibTrans" cxnId="{E13C0758-A168-42B8-BBAF-136390082DD6}">
      <dgm:prSet/>
      <dgm:spPr>
        <a:ln>
          <a:solidFill>
            <a:srgbClr val="FF000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C72C14A-7C22-4B11-BEC3-A7A821505EEE}" type="pres">
      <dgm:prSet presAssocID="{733992E7-6085-4B93-A774-3AC3787A40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B6E238-D0E5-4BBE-9FA5-5EEDCC99510E}" type="pres">
      <dgm:prSet presAssocID="{D73B837F-2491-4447-AF59-D6B46ED0E64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C7477-A338-476E-A1FE-3DEA8DAEEF3E}" type="pres">
      <dgm:prSet presAssocID="{01C7F347-21F8-4318-BD39-3D47E7754913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E55C328-B140-4EB2-9340-B41EEF2A188E}" type="pres">
      <dgm:prSet presAssocID="{01C7F347-21F8-4318-BD39-3D47E7754913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72743024-DC19-46A4-ADC6-80DECABCB514}" type="pres">
      <dgm:prSet presAssocID="{04CA6D59-E8B6-4C46-A3AE-2F5FEA86A2E8}" presName="node" presStyleLbl="node1" presStyleIdx="1" presStyleCnt="3" custScaleX="779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52E5BC-D2B7-4245-8031-B9FBB2A11397}" type="pres">
      <dgm:prSet presAssocID="{5E5ADF47-7BB9-4AF0-8881-55EFAFDC5C8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0FE4BC2-F1AA-4BC0-B958-16492376A05F}" type="pres">
      <dgm:prSet presAssocID="{5E5ADF47-7BB9-4AF0-8881-55EFAFDC5C8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FB743345-E6D0-4E49-99C0-289DC0F27835}" type="pres">
      <dgm:prSet presAssocID="{564AC88F-89D1-4A4B-8623-DDCEA8DBF4B8}" presName="node" presStyleLbl="node1" presStyleIdx="2" presStyleCnt="3" custScaleX="779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545684-38F1-4C62-836F-910536F8EB7D}" type="pres">
      <dgm:prSet presAssocID="{BEB47553-3D47-4A29-BEA5-5714A6EA3EA8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18E34D3-BDAB-446A-80C1-E875E71D7092}" type="pres">
      <dgm:prSet presAssocID="{BEB47553-3D47-4A29-BEA5-5714A6EA3EA8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2F50FEDE-DDB7-4AB8-BDA6-C52B8DC24EF0}" srcId="{733992E7-6085-4B93-A774-3AC3787A40A7}" destId="{D73B837F-2491-4447-AF59-D6B46ED0E645}" srcOrd="0" destOrd="0" parTransId="{AACA6F4D-9C2A-4731-AC2D-5258900DDE02}" sibTransId="{01C7F347-21F8-4318-BD39-3D47E7754913}"/>
    <dgm:cxn modelId="{CF53E165-2E94-409F-AC2D-18CC57FBD032}" type="presOf" srcId="{04CA6D59-E8B6-4C46-A3AE-2F5FEA86A2E8}" destId="{72743024-DC19-46A4-ADC6-80DECABCB514}" srcOrd="0" destOrd="0" presId="urn:microsoft.com/office/officeart/2005/8/layout/cycle7"/>
    <dgm:cxn modelId="{A8D98BF4-CE53-4B56-A0F0-29BB163651F9}" type="presOf" srcId="{D73B837F-2491-4447-AF59-D6B46ED0E645}" destId="{F8B6E238-D0E5-4BBE-9FA5-5EEDCC99510E}" srcOrd="0" destOrd="0" presId="urn:microsoft.com/office/officeart/2005/8/layout/cycle7"/>
    <dgm:cxn modelId="{DF6CD4BF-42F9-4D12-8B06-99E98A6D0216}" type="presOf" srcId="{564AC88F-89D1-4A4B-8623-DDCEA8DBF4B8}" destId="{FB743345-E6D0-4E49-99C0-289DC0F27835}" srcOrd="0" destOrd="0" presId="urn:microsoft.com/office/officeart/2005/8/layout/cycle7"/>
    <dgm:cxn modelId="{62BA58B3-63F9-4CF1-AD24-F29913A468B1}" srcId="{733992E7-6085-4B93-A774-3AC3787A40A7}" destId="{04CA6D59-E8B6-4C46-A3AE-2F5FEA86A2E8}" srcOrd="1" destOrd="0" parTransId="{1B717D5D-7E14-4D8D-B9A2-69E1225C46B7}" sibTransId="{5E5ADF47-7BB9-4AF0-8881-55EFAFDC5C89}"/>
    <dgm:cxn modelId="{5B05B734-4130-43B6-9C44-2185042C0526}" type="presOf" srcId="{733992E7-6085-4B93-A774-3AC3787A40A7}" destId="{0C72C14A-7C22-4B11-BEC3-A7A821505EEE}" srcOrd="0" destOrd="0" presId="urn:microsoft.com/office/officeart/2005/8/layout/cycle7"/>
    <dgm:cxn modelId="{3D5A8CCF-A6F0-4B93-BC56-3B860B8403D6}" type="presOf" srcId="{BEB47553-3D47-4A29-BEA5-5714A6EA3EA8}" destId="{06545684-38F1-4C62-836F-910536F8EB7D}" srcOrd="0" destOrd="0" presId="urn:microsoft.com/office/officeart/2005/8/layout/cycle7"/>
    <dgm:cxn modelId="{E9BF49E6-B60D-4E8B-9B73-99996588DC85}" type="presOf" srcId="{01C7F347-21F8-4318-BD39-3D47E7754913}" destId="{14AC7477-A338-476E-A1FE-3DEA8DAEEF3E}" srcOrd="0" destOrd="0" presId="urn:microsoft.com/office/officeart/2005/8/layout/cycle7"/>
    <dgm:cxn modelId="{22FADA46-373D-4C30-A2CF-F75657B59BA2}" type="presOf" srcId="{BEB47553-3D47-4A29-BEA5-5714A6EA3EA8}" destId="{118E34D3-BDAB-446A-80C1-E875E71D7092}" srcOrd="1" destOrd="0" presId="urn:microsoft.com/office/officeart/2005/8/layout/cycle7"/>
    <dgm:cxn modelId="{E13C0758-A168-42B8-BBAF-136390082DD6}" srcId="{733992E7-6085-4B93-A774-3AC3787A40A7}" destId="{564AC88F-89D1-4A4B-8623-DDCEA8DBF4B8}" srcOrd="2" destOrd="0" parTransId="{7EB677AB-E4FB-4B20-9B0B-FEB1ED1121E0}" sibTransId="{BEB47553-3D47-4A29-BEA5-5714A6EA3EA8}"/>
    <dgm:cxn modelId="{B2710106-1AAB-4FBD-B291-9926C0E73AAF}" type="presOf" srcId="{01C7F347-21F8-4318-BD39-3D47E7754913}" destId="{BE55C328-B140-4EB2-9340-B41EEF2A188E}" srcOrd="1" destOrd="0" presId="urn:microsoft.com/office/officeart/2005/8/layout/cycle7"/>
    <dgm:cxn modelId="{59BEC7A5-BF66-43CB-A37A-48B5F1329662}" type="presOf" srcId="{5E5ADF47-7BB9-4AF0-8881-55EFAFDC5C89}" destId="{3E52E5BC-D2B7-4245-8031-B9FBB2A11397}" srcOrd="0" destOrd="0" presId="urn:microsoft.com/office/officeart/2005/8/layout/cycle7"/>
    <dgm:cxn modelId="{C8B3436B-4A23-4921-8A12-4787DB1A87D2}" type="presOf" srcId="{5E5ADF47-7BB9-4AF0-8881-55EFAFDC5C89}" destId="{00FE4BC2-F1AA-4BC0-B958-16492376A05F}" srcOrd="1" destOrd="0" presId="urn:microsoft.com/office/officeart/2005/8/layout/cycle7"/>
    <dgm:cxn modelId="{2A8EF73C-E86E-430D-BCFD-7E149515FA9D}" type="presParOf" srcId="{0C72C14A-7C22-4B11-BEC3-A7A821505EEE}" destId="{F8B6E238-D0E5-4BBE-9FA5-5EEDCC99510E}" srcOrd="0" destOrd="0" presId="urn:microsoft.com/office/officeart/2005/8/layout/cycle7"/>
    <dgm:cxn modelId="{BA4BBA3E-AD55-44EE-8FB5-931BFB8C8947}" type="presParOf" srcId="{0C72C14A-7C22-4B11-BEC3-A7A821505EEE}" destId="{14AC7477-A338-476E-A1FE-3DEA8DAEEF3E}" srcOrd="1" destOrd="0" presId="urn:microsoft.com/office/officeart/2005/8/layout/cycle7"/>
    <dgm:cxn modelId="{552ACA3F-E6C7-4A13-A5BA-1914A24E5AF8}" type="presParOf" srcId="{14AC7477-A338-476E-A1FE-3DEA8DAEEF3E}" destId="{BE55C328-B140-4EB2-9340-B41EEF2A188E}" srcOrd="0" destOrd="0" presId="urn:microsoft.com/office/officeart/2005/8/layout/cycle7"/>
    <dgm:cxn modelId="{03A5AFDE-0D39-40FF-80B4-8C266C5505A7}" type="presParOf" srcId="{0C72C14A-7C22-4B11-BEC3-A7A821505EEE}" destId="{72743024-DC19-46A4-ADC6-80DECABCB514}" srcOrd="2" destOrd="0" presId="urn:microsoft.com/office/officeart/2005/8/layout/cycle7"/>
    <dgm:cxn modelId="{79E7C455-B9BE-4F40-9D00-1BB0BD4F4044}" type="presParOf" srcId="{0C72C14A-7C22-4B11-BEC3-A7A821505EEE}" destId="{3E52E5BC-D2B7-4245-8031-B9FBB2A11397}" srcOrd="3" destOrd="0" presId="urn:microsoft.com/office/officeart/2005/8/layout/cycle7"/>
    <dgm:cxn modelId="{02A1D7DB-565D-4C00-99A0-7A71D4D058D4}" type="presParOf" srcId="{3E52E5BC-D2B7-4245-8031-B9FBB2A11397}" destId="{00FE4BC2-F1AA-4BC0-B958-16492376A05F}" srcOrd="0" destOrd="0" presId="urn:microsoft.com/office/officeart/2005/8/layout/cycle7"/>
    <dgm:cxn modelId="{7C53AF57-D9D4-44C4-8E11-A0344DA9A2D4}" type="presParOf" srcId="{0C72C14A-7C22-4B11-BEC3-A7A821505EEE}" destId="{FB743345-E6D0-4E49-99C0-289DC0F27835}" srcOrd="4" destOrd="0" presId="urn:microsoft.com/office/officeart/2005/8/layout/cycle7"/>
    <dgm:cxn modelId="{E21359C3-344F-4481-ADC1-F44CB42F0D9A}" type="presParOf" srcId="{0C72C14A-7C22-4B11-BEC3-A7A821505EEE}" destId="{06545684-38F1-4C62-836F-910536F8EB7D}" srcOrd="5" destOrd="0" presId="urn:microsoft.com/office/officeart/2005/8/layout/cycle7"/>
    <dgm:cxn modelId="{15024DB7-D669-4EAD-A146-42502F1E3AE4}" type="presParOf" srcId="{06545684-38F1-4C62-836F-910536F8EB7D}" destId="{118E34D3-BDAB-446A-80C1-E875E71D7092}" srcOrd="0" destOrd="0" presId="urn:microsoft.com/office/officeart/2005/8/layout/cycle7"/>
  </dgm:cxnLst>
  <dgm:bg>
    <a:gradFill flip="none" rotWithShape="1">
      <a:gsLst>
        <a:gs pos="40000">
          <a:srgbClr val="FF0000">
            <a:lumMod val="67000"/>
            <a:lumOff val="33000"/>
          </a:srgbClr>
        </a:gs>
        <a:gs pos="0">
          <a:srgbClr val="00B0F0">
            <a:lumMod val="0"/>
          </a:srgbClr>
        </a:gs>
        <a:gs pos="100000">
          <a:srgbClr val="00B0F0">
            <a:lumMod val="56000"/>
            <a:lumOff val="44000"/>
          </a:srgbClr>
        </a:gs>
      </a:gsLst>
      <a:path path="circle">
        <a:fillToRect l="50000" t="50000" r="50000" b="50000"/>
      </a:path>
      <a:tileRect/>
    </a:gradFill>
  </dgm:bg>
  <dgm:whole>
    <a:ln>
      <a:solidFill>
        <a:srgbClr val="FF0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56C48B-A5B9-4E5B-9179-B0C1D785E21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CEA5EF-81D1-49B0-986F-37F8E16195E6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bn-BD" sz="3600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endParaRPr lang="bn-BD" sz="3600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endParaRPr lang="bn-BD" sz="3600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r>
            <a:rPr lang="en-US" sz="36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শেখ</a:t>
          </a:r>
          <a:r>
            <a: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মুজিব</a:t>
          </a:r>
          <a:r>
            <a: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+ </a:t>
          </a:r>
          <a:r>
            <a:rPr lang="en-US" sz="28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ফজিলাতুন্নেছা</a:t>
          </a:r>
          <a:endParaRPr lang="en-US" sz="36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6C4D2AD9-F1E6-4136-AC1E-48FC0F0300FD}" type="parTrans" cxnId="{2D3BB53A-1C78-49DB-A929-F44C98074511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1138BF89-5E91-4986-A1BC-544FC014EDDC}" type="sibTrans" cxnId="{2D3BB53A-1C78-49DB-A929-F44C98074511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A3BDEBB3-DE9D-483D-A131-E26873F8FD2E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bn-BD" sz="4400" dirty="0" smtClean="0">
            <a:latin typeface="NikoshBAN" pitchFamily="2" charset="0"/>
            <a:cs typeface="NikoshBAN" pitchFamily="2" charset="0"/>
          </a:endParaRPr>
        </a:p>
        <a:p>
          <a:endParaRPr lang="bn-BD" sz="2800" dirty="0" smtClean="0">
            <a:latin typeface="NikoshBAN" pitchFamily="2" charset="0"/>
            <a:cs typeface="NikoshBAN" pitchFamily="2" charset="0"/>
          </a:endParaRPr>
        </a:p>
        <a:p>
          <a:r>
            <a:rPr lang="en-US" sz="28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শেখ</a:t>
          </a:r>
          <a:r>
            <a: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হাসিনা</a:t>
          </a:r>
          <a:endParaRPr lang="en-US" sz="28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925A79ED-5A3F-4CC5-840D-713654490A16}" type="parTrans" cxnId="{6AE6E7C1-4090-410C-BCF0-E38F69796201}">
      <dgm:prSet custT="1"/>
      <dgm:spPr>
        <a:ln w="38100">
          <a:solidFill>
            <a:srgbClr val="FF0000"/>
          </a:solidFill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4F710A78-E39C-46F2-A8BE-6F5AE944FA4D}" type="sibTrans" cxnId="{6AE6E7C1-4090-410C-BCF0-E38F69796201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E27CA1CA-1902-4D10-AA8A-7CF29B07ED3A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bn-BD" sz="4400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endParaRPr lang="bn-BD" sz="2400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r>
            <a:rPr lang="en-US" sz="3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শেখ</a:t>
          </a:r>
          <a:r>
            <a: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রেহেনা</a:t>
          </a:r>
          <a:endParaRPr lang="en-US" sz="3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76B29630-4A26-4153-A804-C4F10A09D315}" type="parTrans" cxnId="{C75C0775-0A84-463A-9649-96D5988CFD51}">
      <dgm:prSet custT="1"/>
      <dgm:spPr>
        <a:ln w="38100">
          <a:solidFill>
            <a:srgbClr val="FF0000"/>
          </a:solidFill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CEDA3AF4-55C8-4234-BD21-85F1C5B49E13}" type="sibTrans" cxnId="{C75C0775-0A84-463A-9649-96D5988CFD51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CBB57E8D-77FB-45F8-B014-A408442480ED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bn-BD" sz="4400" dirty="0" smtClean="0">
            <a:latin typeface="NikoshBAN" pitchFamily="2" charset="0"/>
            <a:cs typeface="NikoshBAN" pitchFamily="2" charset="0"/>
          </a:endParaRPr>
        </a:p>
        <a:p>
          <a:endParaRPr lang="bn-BD" sz="2400" dirty="0" smtClean="0">
            <a:latin typeface="NikoshBAN" pitchFamily="2" charset="0"/>
            <a:cs typeface="NikoshBAN" pitchFamily="2" charset="0"/>
          </a:endParaRPr>
        </a:p>
        <a:p>
          <a:r>
            <a:rPr lang="en-US" sz="2800" b="1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শেখ</a:t>
          </a:r>
          <a:r>
            <a:rPr lang="en-US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কামাল</a:t>
          </a:r>
          <a:endParaRPr lang="en-US" sz="2800" b="1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E3C627E5-E182-4C46-9CE3-865F5AB0990B}" type="parTrans" cxnId="{2564E2F1-F1C9-41FF-A9E1-106D4B1A794D}">
      <dgm:prSet custT="1"/>
      <dgm:spPr>
        <a:ln w="38100">
          <a:solidFill>
            <a:srgbClr val="FF0000"/>
          </a:solidFill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8B0D57F9-DEA7-477E-B9D7-B7F272B50B02}" type="sibTrans" cxnId="{2564E2F1-F1C9-41FF-A9E1-106D4B1A794D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E96E3E64-2973-4732-B836-A83B33969E03}">
      <dgm:prSet phldrT="[Text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bn-BD" sz="3600" b="1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endParaRPr lang="bn-BD" sz="2400" b="1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r>
            <a:rPr lang="en-US" sz="2800" b="1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শেখ</a:t>
          </a:r>
          <a:r>
            <a:rPr lang="en-US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জামাল</a:t>
          </a:r>
          <a:r>
            <a:rPr lang="en-US" sz="4400" dirty="0" smtClean="0">
              <a:latin typeface="NikoshBAN" pitchFamily="2" charset="0"/>
              <a:cs typeface="NikoshBAN" pitchFamily="2" charset="0"/>
            </a:rPr>
            <a:t> 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C73B6627-E290-4ACA-B945-59082B521F6A}" type="parTrans" cxnId="{2EC7A854-33A4-42E0-BA29-4A517E839FC4}">
      <dgm:prSet custT="1"/>
      <dgm:spPr>
        <a:ln w="38100">
          <a:solidFill>
            <a:srgbClr val="FF0000"/>
          </a:solidFill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80003797-96DB-4117-8C25-AC238207EACA}" type="sibTrans" cxnId="{2EC7A854-33A4-42E0-BA29-4A517E839FC4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2F75C72E-1C3B-42F7-9700-C12D1614DE5C}">
      <dgm:prSet phldrT="[Text]"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bn-BD" sz="4400" dirty="0" smtClean="0">
            <a:latin typeface="NikoshBAN" pitchFamily="2" charset="0"/>
            <a:cs typeface="NikoshBAN" pitchFamily="2" charset="0"/>
          </a:endParaRPr>
        </a:p>
        <a:p>
          <a:endParaRPr lang="bn-BD" sz="2800" dirty="0" smtClean="0">
            <a:latin typeface="NikoshBAN" pitchFamily="2" charset="0"/>
            <a:cs typeface="NikoshBAN" pitchFamily="2" charset="0"/>
          </a:endParaRPr>
        </a:p>
        <a:p>
          <a:r>
            <a:rPr lang="en-US" sz="2800" b="1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শেখ</a:t>
          </a:r>
          <a:r>
            <a:rPr lang="en-US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রাসেল</a:t>
          </a:r>
          <a:endParaRPr lang="en-US" sz="2800" b="1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38065A08-2504-4A50-867C-028552B19D2A}" type="parTrans" cxnId="{9F36701C-CC03-4976-8424-7DDF65CE31AB}">
      <dgm:prSet custT="1"/>
      <dgm:spPr>
        <a:ln w="38100">
          <a:solidFill>
            <a:srgbClr val="FF0000"/>
          </a:solidFill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5B770868-FC21-49F1-8A4D-8BC3F7F09077}" type="sibTrans" cxnId="{9F36701C-CC03-4976-8424-7DDF65CE31AB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B72AF389-2E13-4B37-B9EC-44FCDE53EF90}" type="pres">
      <dgm:prSet presAssocID="{C956C48B-A5B9-4E5B-9179-B0C1D785E21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BF999E-AF43-4B1A-A2D0-00A498554678}" type="pres">
      <dgm:prSet presAssocID="{ACCEA5EF-81D1-49B0-986F-37F8E16195E6}" presName="centerShape" presStyleLbl="node0" presStyleIdx="0" presStyleCnt="1" custScaleX="152413" custScaleY="152413"/>
      <dgm:spPr/>
      <dgm:t>
        <a:bodyPr/>
        <a:lstStyle/>
        <a:p>
          <a:endParaRPr lang="en-US"/>
        </a:p>
      </dgm:t>
    </dgm:pt>
    <dgm:pt modelId="{8E228822-795B-4CE4-B3BB-802B810ECC68}" type="pres">
      <dgm:prSet presAssocID="{925A79ED-5A3F-4CC5-840D-713654490A16}" presName="parTrans" presStyleLbl="sibTrans2D1" presStyleIdx="0" presStyleCnt="5"/>
      <dgm:spPr/>
      <dgm:t>
        <a:bodyPr/>
        <a:lstStyle/>
        <a:p>
          <a:endParaRPr lang="en-US"/>
        </a:p>
      </dgm:t>
    </dgm:pt>
    <dgm:pt modelId="{28DD3A19-BBBE-4FBD-8D3A-3097198A24ED}" type="pres">
      <dgm:prSet presAssocID="{925A79ED-5A3F-4CC5-840D-713654490A16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F0AF20B-CCF2-41BA-9DF3-28FCC8476304}" type="pres">
      <dgm:prSet presAssocID="{A3BDEBB3-DE9D-483D-A131-E26873F8FD2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FBE9A-F23A-4DDC-BEF2-647316060B8C}" type="pres">
      <dgm:prSet presAssocID="{76B29630-4A26-4153-A804-C4F10A09D315}" presName="parTrans" presStyleLbl="sibTrans2D1" presStyleIdx="1" presStyleCnt="5"/>
      <dgm:spPr/>
      <dgm:t>
        <a:bodyPr/>
        <a:lstStyle/>
        <a:p>
          <a:endParaRPr lang="en-US"/>
        </a:p>
      </dgm:t>
    </dgm:pt>
    <dgm:pt modelId="{EAE3FEA5-EED5-4B13-AEBC-B0561570C1DF}" type="pres">
      <dgm:prSet presAssocID="{76B29630-4A26-4153-A804-C4F10A09D315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F4284227-38CF-427E-B7A3-F24F62C2F872}" type="pres">
      <dgm:prSet presAssocID="{E27CA1CA-1902-4D10-AA8A-7CF29B07ED3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0DAA6D-0F54-4336-93D9-8B01CF6ADFCD}" type="pres">
      <dgm:prSet presAssocID="{E3C627E5-E182-4C46-9CE3-865F5AB0990B}" presName="parTrans" presStyleLbl="sibTrans2D1" presStyleIdx="2" presStyleCnt="5"/>
      <dgm:spPr/>
      <dgm:t>
        <a:bodyPr/>
        <a:lstStyle/>
        <a:p>
          <a:endParaRPr lang="en-US"/>
        </a:p>
      </dgm:t>
    </dgm:pt>
    <dgm:pt modelId="{D2580BF8-D085-43CB-AE1D-76E0CF0B769A}" type="pres">
      <dgm:prSet presAssocID="{E3C627E5-E182-4C46-9CE3-865F5AB0990B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B6A0BBC5-830E-45E7-9F6E-82F2411F9AC4}" type="pres">
      <dgm:prSet presAssocID="{CBB57E8D-77FB-45F8-B014-A408442480E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A3FF44-71B8-4798-BD42-192D266275B5}" type="pres">
      <dgm:prSet presAssocID="{C73B6627-E290-4ACA-B945-59082B521F6A}" presName="parTrans" presStyleLbl="sibTrans2D1" presStyleIdx="3" presStyleCnt="5"/>
      <dgm:spPr/>
      <dgm:t>
        <a:bodyPr/>
        <a:lstStyle/>
        <a:p>
          <a:endParaRPr lang="en-US"/>
        </a:p>
      </dgm:t>
    </dgm:pt>
    <dgm:pt modelId="{F32A4372-9F1C-4FEA-A8BA-24F84BFF2DE2}" type="pres">
      <dgm:prSet presAssocID="{C73B6627-E290-4ACA-B945-59082B521F6A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1792DE6E-7F91-4FEA-96C3-2597EED142C9}" type="pres">
      <dgm:prSet presAssocID="{E96E3E64-2973-4732-B836-A83B33969E0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7B376-C2AE-44D4-9C07-56F092AE8C3A}" type="pres">
      <dgm:prSet presAssocID="{38065A08-2504-4A50-867C-028552B19D2A}" presName="parTrans" presStyleLbl="sibTrans2D1" presStyleIdx="4" presStyleCnt="5"/>
      <dgm:spPr/>
      <dgm:t>
        <a:bodyPr/>
        <a:lstStyle/>
        <a:p>
          <a:endParaRPr lang="en-US"/>
        </a:p>
      </dgm:t>
    </dgm:pt>
    <dgm:pt modelId="{7035657F-DD3B-4A61-A694-F9FA9584C102}" type="pres">
      <dgm:prSet presAssocID="{38065A08-2504-4A50-867C-028552B19D2A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EBCA8A0A-1BE1-41F1-9F67-D24F90923DC1}" type="pres">
      <dgm:prSet presAssocID="{2F75C72E-1C3B-42F7-9700-C12D1614DE5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3BB53A-1C78-49DB-A929-F44C98074511}" srcId="{C956C48B-A5B9-4E5B-9179-B0C1D785E219}" destId="{ACCEA5EF-81D1-49B0-986F-37F8E16195E6}" srcOrd="0" destOrd="0" parTransId="{6C4D2AD9-F1E6-4136-AC1E-48FC0F0300FD}" sibTransId="{1138BF89-5E91-4986-A1BC-544FC014EDDC}"/>
    <dgm:cxn modelId="{693D3D4D-ED10-429B-9EA8-80E3916C7C3B}" type="presOf" srcId="{925A79ED-5A3F-4CC5-840D-713654490A16}" destId="{28DD3A19-BBBE-4FBD-8D3A-3097198A24ED}" srcOrd="1" destOrd="0" presId="urn:microsoft.com/office/officeart/2005/8/layout/radial5"/>
    <dgm:cxn modelId="{2EC7A854-33A4-42E0-BA29-4A517E839FC4}" srcId="{ACCEA5EF-81D1-49B0-986F-37F8E16195E6}" destId="{E96E3E64-2973-4732-B836-A83B33969E03}" srcOrd="3" destOrd="0" parTransId="{C73B6627-E290-4ACA-B945-59082B521F6A}" sibTransId="{80003797-96DB-4117-8C25-AC238207EACA}"/>
    <dgm:cxn modelId="{AC5B04A5-60AB-459A-91D2-6EB0B0D558AC}" type="presOf" srcId="{38065A08-2504-4A50-867C-028552B19D2A}" destId="{A767B376-C2AE-44D4-9C07-56F092AE8C3A}" srcOrd="0" destOrd="0" presId="urn:microsoft.com/office/officeart/2005/8/layout/radial5"/>
    <dgm:cxn modelId="{64056D39-90D1-47B7-AE94-C88153EC1F10}" type="presOf" srcId="{38065A08-2504-4A50-867C-028552B19D2A}" destId="{7035657F-DD3B-4A61-A694-F9FA9584C102}" srcOrd="1" destOrd="0" presId="urn:microsoft.com/office/officeart/2005/8/layout/radial5"/>
    <dgm:cxn modelId="{3401DAAA-716C-41F5-B399-6FC62EC30B60}" type="presOf" srcId="{E27CA1CA-1902-4D10-AA8A-7CF29B07ED3A}" destId="{F4284227-38CF-427E-B7A3-F24F62C2F872}" srcOrd="0" destOrd="0" presId="urn:microsoft.com/office/officeart/2005/8/layout/radial5"/>
    <dgm:cxn modelId="{8666B45D-7335-47BF-84E0-0D1260A646C4}" type="presOf" srcId="{E96E3E64-2973-4732-B836-A83B33969E03}" destId="{1792DE6E-7F91-4FEA-96C3-2597EED142C9}" srcOrd="0" destOrd="0" presId="urn:microsoft.com/office/officeart/2005/8/layout/radial5"/>
    <dgm:cxn modelId="{AC4AA486-16AD-4520-AC85-81BE5F637967}" type="presOf" srcId="{2F75C72E-1C3B-42F7-9700-C12D1614DE5C}" destId="{EBCA8A0A-1BE1-41F1-9F67-D24F90923DC1}" srcOrd="0" destOrd="0" presId="urn:microsoft.com/office/officeart/2005/8/layout/radial5"/>
    <dgm:cxn modelId="{6AE6E7C1-4090-410C-BCF0-E38F69796201}" srcId="{ACCEA5EF-81D1-49B0-986F-37F8E16195E6}" destId="{A3BDEBB3-DE9D-483D-A131-E26873F8FD2E}" srcOrd="0" destOrd="0" parTransId="{925A79ED-5A3F-4CC5-840D-713654490A16}" sibTransId="{4F710A78-E39C-46F2-A8BE-6F5AE944FA4D}"/>
    <dgm:cxn modelId="{31159B78-B224-4338-9DAA-5891623BEE59}" type="presOf" srcId="{CBB57E8D-77FB-45F8-B014-A408442480ED}" destId="{B6A0BBC5-830E-45E7-9F6E-82F2411F9AC4}" srcOrd="0" destOrd="0" presId="urn:microsoft.com/office/officeart/2005/8/layout/radial5"/>
    <dgm:cxn modelId="{2564E2F1-F1C9-41FF-A9E1-106D4B1A794D}" srcId="{ACCEA5EF-81D1-49B0-986F-37F8E16195E6}" destId="{CBB57E8D-77FB-45F8-B014-A408442480ED}" srcOrd="2" destOrd="0" parTransId="{E3C627E5-E182-4C46-9CE3-865F5AB0990B}" sibTransId="{8B0D57F9-DEA7-477E-B9D7-B7F272B50B02}"/>
    <dgm:cxn modelId="{EE05EEEA-CFE0-488B-BA3D-4D80702C5E25}" type="presOf" srcId="{ACCEA5EF-81D1-49B0-986F-37F8E16195E6}" destId="{75BF999E-AF43-4B1A-A2D0-00A498554678}" srcOrd="0" destOrd="0" presId="urn:microsoft.com/office/officeart/2005/8/layout/radial5"/>
    <dgm:cxn modelId="{E347FEAF-A003-42A7-A0E3-39ACD862C3C7}" type="presOf" srcId="{925A79ED-5A3F-4CC5-840D-713654490A16}" destId="{8E228822-795B-4CE4-B3BB-802B810ECC68}" srcOrd="0" destOrd="0" presId="urn:microsoft.com/office/officeart/2005/8/layout/radial5"/>
    <dgm:cxn modelId="{B0704E19-DA02-4EDB-A106-48A5D080FE92}" type="presOf" srcId="{A3BDEBB3-DE9D-483D-A131-E26873F8FD2E}" destId="{2F0AF20B-CCF2-41BA-9DF3-28FCC8476304}" srcOrd="0" destOrd="0" presId="urn:microsoft.com/office/officeart/2005/8/layout/radial5"/>
    <dgm:cxn modelId="{8F3B2ACC-2634-4A1B-BC31-E99D2BF545FB}" type="presOf" srcId="{C73B6627-E290-4ACA-B945-59082B521F6A}" destId="{F32A4372-9F1C-4FEA-A8BA-24F84BFF2DE2}" srcOrd="1" destOrd="0" presId="urn:microsoft.com/office/officeart/2005/8/layout/radial5"/>
    <dgm:cxn modelId="{2470865F-0B73-45E6-BD84-64D2034F70CA}" type="presOf" srcId="{E3C627E5-E182-4C46-9CE3-865F5AB0990B}" destId="{390DAA6D-0F54-4336-93D9-8B01CF6ADFCD}" srcOrd="0" destOrd="0" presId="urn:microsoft.com/office/officeart/2005/8/layout/radial5"/>
    <dgm:cxn modelId="{507194AD-FE5F-47D8-9384-B9F1EC7E74D0}" type="presOf" srcId="{C73B6627-E290-4ACA-B945-59082B521F6A}" destId="{80A3FF44-71B8-4798-BD42-192D266275B5}" srcOrd="0" destOrd="0" presId="urn:microsoft.com/office/officeart/2005/8/layout/radial5"/>
    <dgm:cxn modelId="{9F36701C-CC03-4976-8424-7DDF65CE31AB}" srcId="{ACCEA5EF-81D1-49B0-986F-37F8E16195E6}" destId="{2F75C72E-1C3B-42F7-9700-C12D1614DE5C}" srcOrd="4" destOrd="0" parTransId="{38065A08-2504-4A50-867C-028552B19D2A}" sibTransId="{5B770868-FC21-49F1-8A4D-8BC3F7F09077}"/>
    <dgm:cxn modelId="{C75C0775-0A84-463A-9649-96D5988CFD51}" srcId="{ACCEA5EF-81D1-49B0-986F-37F8E16195E6}" destId="{E27CA1CA-1902-4D10-AA8A-7CF29B07ED3A}" srcOrd="1" destOrd="0" parTransId="{76B29630-4A26-4153-A804-C4F10A09D315}" sibTransId="{CEDA3AF4-55C8-4234-BD21-85F1C5B49E13}"/>
    <dgm:cxn modelId="{760CDAD3-0E21-474E-9713-9A5812BB7708}" type="presOf" srcId="{76B29630-4A26-4153-A804-C4F10A09D315}" destId="{EAE3FEA5-EED5-4B13-AEBC-B0561570C1DF}" srcOrd="1" destOrd="0" presId="urn:microsoft.com/office/officeart/2005/8/layout/radial5"/>
    <dgm:cxn modelId="{6763E89F-6AB5-4E33-A28E-F749AAFD49F1}" type="presOf" srcId="{76B29630-4A26-4153-A804-C4F10A09D315}" destId="{E18FBE9A-F23A-4DDC-BEF2-647316060B8C}" srcOrd="0" destOrd="0" presId="urn:microsoft.com/office/officeart/2005/8/layout/radial5"/>
    <dgm:cxn modelId="{0A994170-A56A-4FA1-8EF4-33A2262535A2}" type="presOf" srcId="{E3C627E5-E182-4C46-9CE3-865F5AB0990B}" destId="{D2580BF8-D085-43CB-AE1D-76E0CF0B769A}" srcOrd="1" destOrd="0" presId="urn:microsoft.com/office/officeart/2005/8/layout/radial5"/>
    <dgm:cxn modelId="{CFB853B6-AC55-4F21-AB84-FEEAF9EA7610}" type="presOf" srcId="{C956C48B-A5B9-4E5B-9179-B0C1D785E219}" destId="{B72AF389-2E13-4B37-B9EC-44FCDE53EF90}" srcOrd="0" destOrd="0" presId="urn:microsoft.com/office/officeart/2005/8/layout/radial5"/>
    <dgm:cxn modelId="{58553150-5C6A-4AEF-A06F-8F22182C1D41}" type="presParOf" srcId="{B72AF389-2E13-4B37-B9EC-44FCDE53EF90}" destId="{75BF999E-AF43-4B1A-A2D0-00A498554678}" srcOrd="0" destOrd="0" presId="urn:microsoft.com/office/officeart/2005/8/layout/radial5"/>
    <dgm:cxn modelId="{004766D7-6684-401B-B575-189A4AE6EBE8}" type="presParOf" srcId="{B72AF389-2E13-4B37-B9EC-44FCDE53EF90}" destId="{8E228822-795B-4CE4-B3BB-802B810ECC68}" srcOrd="1" destOrd="0" presId="urn:microsoft.com/office/officeart/2005/8/layout/radial5"/>
    <dgm:cxn modelId="{77D8EEF8-DDB7-432D-96C2-F98921982572}" type="presParOf" srcId="{8E228822-795B-4CE4-B3BB-802B810ECC68}" destId="{28DD3A19-BBBE-4FBD-8D3A-3097198A24ED}" srcOrd="0" destOrd="0" presId="urn:microsoft.com/office/officeart/2005/8/layout/radial5"/>
    <dgm:cxn modelId="{3FE49EF4-03F8-42E5-B449-6535EFA28A16}" type="presParOf" srcId="{B72AF389-2E13-4B37-B9EC-44FCDE53EF90}" destId="{2F0AF20B-CCF2-41BA-9DF3-28FCC8476304}" srcOrd="2" destOrd="0" presId="urn:microsoft.com/office/officeart/2005/8/layout/radial5"/>
    <dgm:cxn modelId="{DAC1F7A6-B138-4811-BA5A-024C9C7C33EB}" type="presParOf" srcId="{B72AF389-2E13-4B37-B9EC-44FCDE53EF90}" destId="{E18FBE9A-F23A-4DDC-BEF2-647316060B8C}" srcOrd="3" destOrd="0" presId="urn:microsoft.com/office/officeart/2005/8/layout/radial5"/>
    <dgm:cxn modelId="{6E8D1115-C4A8-4B28-8887-2E70566812A8}" type="presParOf" srcId="{E18FBE9A-F23A-4DDC-BEF2-647316060B8C}" destId="{EAE3FEA5-EED5-4B13-AEBC-B0561570C1DF}" srcOrd="0" destOrd="0" presId="urn:microsoft.com/office/officeart/2005/8/layout/radial5"/>
    <dgm:cxn modelId="{1F8527C8-DE27-4E6D-9667-462D3B8EF00E}" type="presParOf" srcId="{B72AF389-2E13-4B37-B9EC-44FCDE53EF90}" destId="{F4284227-38CF-427E-B7A3-F24F62C2F872}" srcOrd="4" destOrd="0" presId="urn:microsoft.com/office/officeart/2005/8/layout/radial5"/>
    <dgm:cxn modelId="{B6124B6A-6CAC-409D-8EF8-A9302C6F2D7B}" type="presParOf" srcId="{B72AF389-2E13-4B37-B9EC-44FCDE53EF90}" destId="{390DAA6D-0F54-4336-93D9-8B01CF6ADFCD}" srcOrd="5" destOrd="0" presId="urn:microsoft.com/office/officeart/2005/8/layout/radial5"/>
    <dgm:cxn modelId="{2332F5CF-D3FE-4D03-B135-D7C51F6A1999}" type="presParOf" srcId="{390DAA6D-0F54-4336-93D9-8B01CF6ADFCD}" destId="{D2580BF8-D085-43CB-AE1D-76E0CF0B769A}" srcOrd="0" destOrd="0" presId="urn:microsoft.com/office/officeart/2005/8/layout/radial5"/>
    <dgm:cxn modelId="{FDA5C9DB-4B32-4CD1-81E0-C3E95B9D2D5E}" type="presParOf" srcId="{B72AF389-2E13-4B37-B9EC-44FCDE53EF90}" destId="{B6A0BBC5-830E-45E7-9F6E-82F2411F9AC4}" srcOrd="6" destOrd="0" presId="urn:microsoft.com/office/officeart/2005/8/layout/radial5"/>
    <dgm:cxn modelId="{8B508177-3656-4E9D-AA43-CC94E204FCCC}" type="presParOf" srcId="{B72AF389-2E13-4B37-B9EC-44FCDE53EF90}" destId="{80A3FF44-71B8-4798-BD42-192D266275B5}" srcOrd="7" destOrd="0" presId="urn:microsoft.com/office/officeart/2005/8/layout/radial5"/>
    <dgm:cxn modelId="{EE8C8C90-0B2C-4598-8ED4-E08D485D5476}" type="presParOf" srcId="{80A3FF44-71B8-4798-BD42-192D266275B5}" destId="{F32A4372-9F1C-4FEA-A8BA-24F84BFF2DE2}" srcOrd="0" destOrd="0" presId="urn:microsoft.com/office/officeart/2005/8/layout/radial5"/>
    <dgm:cxn modelId="{ABA02F2C-3300-4F4C-96F6-495A7036A659}" type="presParOf" srcId="{B72AF389-2E13-4B37-B9EC-44FCDE53EF90}" destId="{1792DE6E-7F91-4FEA-96C3-2597EED142C9}" srcOrd="8" destOrd="0" presId="urn:microsoft.com/office/officeart/2005/8/layout/radial5"/>
    <dgm:cxn modelId="{7957EF5C-FB17-40F4-88D0-FCBEBEA54ABC}" type="presParOf" srcId="{B72AF389-2E13-4B37-B9EC-44FCDE53EF90}" destId="{A767B376-C2AE-44D4-9C07-56F092AE8C3A}" srcOrd="9" destOrd="0" presId="urn:microsoft.com/office/officeart/2005/8/layout/radial5"/>
    <dgm:cxn modelId="{13EC4037-82F6-4E37-91CD-22BB58D25E95}" type="presParOf" srcId="{A767B376-C2AE-44D4-9C07-56F092AE8C3A}" destId="{7035657F-DD3B-4A61-A694-F9FA9584C102}" srcOrd="0" destOrd="0" presId="urn:microsoft.com/office/officeart/2005/8/layout/radial5"/>
    <dgm:cxn modelId="{D3AA3990-E958-46F4-A763-D0F1D326A59E}" type="presParOf" srcId="{B72AF389-2E13-4B37-B9EC-44FCDE53EF90}" destId="{EBCA8A0A-1BE1-41F1-9F67-D24F90923DC1}" srcOrd="10" destOrd="0" presId="urn:microsoft.com/office/officeart/2005/8/layout/radial5"/>
  </dgm:cxnLst>
  <dgm:bg>
    <a:gradFill flip="none" rotWithShape="1">
      <a:gsLst>
        <a:gs pos="0">
          <a:srgbClr val="92D050">
            <a:lumMod val="84000"/>
          </a:srgbClr>
        </a:gs>
        <a:gs pos="100000">
          <a:srgbClr val="00B0F0">
            <a:lumMod val="81000"/>
          </a:srgbClr>
        </a:gs>
      </a:gsLst>
      <a:path path="circle">
        <a:fillToRect l="50000" t="50000" r="50000" b="50000"/>
      </a:path>
      <a:tileRect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818FAE9-3F42-42B0-9488-DED52FFEB08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931E2D-B09A-48B6-A22A-74AFAEC651C0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শেখ হাসিনা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41AC0FF-26CE-498C-B182-8248FDDEE628}" type="parTrans" cxnId="{C9A01FC5-EA89-4D7F-9C8B-3ECD2E36B4F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CE15BE1-45F2-41CA-B4C9-055CC1A50DC5}" type="sibTrans" cxnId="{C9A01FC5-EA89-4D7F-9C8B-3ECD2E36B4F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A404B6C-0922-4567-AB34-4A64BCC3054A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সজিব ওয়াজেদ জয়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DDF0F75-DD7D-4AB4-AC52-702C7EADBCA1}" type="parTrans" cxnId="{D253BAED-05E9-4B32-869E-3F4D94EEA7D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84DF69F-2E7E-4E4B-9F31-778EEBC4F0BA}" type="sibTrans" cxnId="{D253BAED-05E9-4B32-869E-3F4D94EEA7D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A1F5E78-27B9-4A5D-831A-70BFC06B01B9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সায়মা ওয়াজেদ পুতুল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0A57F77-BF63-4F7B-BC5A-E76BDB466685}" type="parTrans" cxnId="{5DF68A3C-E8E8-451D-8869-4EE1652CE8B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544F7BC-3550-4E3A-A0B1-5B3B2205D6E6}" type="sibTrans" cxnId="{5DF68A3C-E8E8-451D-8869-4EE1652CE8B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201C1C0-6CC4-4F3B-A708-FC7F4D628CFB}" type="pres">
      <dgm:prSet presAssocID="{9818FAE9-3F42-42B0-9488-DED52FFEB08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7EA20F9-B46B-4F27-970D-DE45B8970A95}" type="pres">
      <dgm:prSet presAssocID="{9818FAE9-3F42-42B0-9488-DED52FFEB083}" presName="Name1" presStyleCnt="0"/>
      <dgm:spPr/>
    </dgm:pt>
    <dgm:pt modelId="{31B94A73-0943-4A2C-A3DA-F7FEA9767555}" type="pres">
      <dgm:prSet presAssocID="{9818FAE9-3F42-42B0-9488-DED52FFEB083}" presName="cycle" presStyleCnt="0"/>
      <dgm:spPr/>
    </dgm:pt>
    <dgm:pt modelId="{255BB25C-8DE0-4EB2-B101-87385F743583}" type="pres">
      <dgm:prSet presAssocID="{9818FAE9-3F42-42B0-9488-DED52FFEB083}" presName="srcNode" presStyleLbl="node1" presStyleIdx="0" presStyleCnt="3"/>
      <dgm:spPr/>
    </dgm:pt>
    <dgm:pt modelId="{B6F7224F-075F-4C69-B962-D3105B860A24}" type="pres">
      <dgm:prSet presAssocID="{9818FAE9-3F42-42B0-9488-DED52FFEB083}" presName="conn" presStyleLbl="parChTrans1D2" presStyleIdx="0" presStyleCnt="1"/>
      <dgm:spPr/>
      <dgm:t>
        <a:bodyPr/>
        <a:lstStyle/>
        <a:p>
          <a:endParaRPr lang="en-US"/>
        </a:p>
      </dgm:t>
    </dgm:pt>
    <dgm:pt modelId="{4B3A5855-BDE7-4D3D-8E22-C07E7CEC59A3}" type="pres">
      <dgm:prSet presAssocID="{9818FAE9-3F42-42B0-9488-DED52FFEB083}" presName="extraNode" presStyleLbl="node1" presStyleIdx="0" presStyleCnt="3"/>
      <dgm:spPr/>
    </dgm:pt>
    <dgm:pt modelId="{F159CE57-E1D0-422F-8052-A9F819D74127}" type="pres">
      <dgm:prSet presAssocID="{9818FAE9-3F42-42B0-9488-DED52FFEB083}" presName="dstNode" presStyleLbl="node1" presStyleIdx="0" presStyleCnt="3"/>
      <dgm:spPr/>
    </dgm:pt>
    <dgm:pt modelId="{7E915A74-9519-4AC4-B91F-8E214CEC25D9}" type="pres">
      <dgm:prSet presAssocID="{CE931E2D-B09A-48B6-A22A-74AFAEC651C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836F46-F3C8-470C-A768-6548B547989C}" type="pres">
      <dgm:prSet presAssocID="{CE931E2D-B09A-48B6-A22A-74AFAEC651C0}" presName="accent_1" presStyleCnt="0"/>
      <dgm:spPr/>
    </dgm:pt>
    <dgm:pt modelId="{17D9E1CC-4B09-405A-B22A-9D78CB461C64}" type="pres">
      <dgm:prSet presAssocID="{CE931E2D-B09A-48B6-A22A-74AFAEC651C0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9AF9D2D-6A53-493C-82DA-6A5FC90C72F2}" type="pres">
      <dgm:prSet presAssocID="{DA404B6C-0922-4567-AB34-4A64BCC3054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8CA74A-9295-473F-A637-4E381A657D4D}" type="pres">
      <dgm:prSet presAssocID="{DA404B6C-0922-4567-AB34-4A64BCC3054A}" presName="accent_2" presStyleCnt="0"/>
      <dgm:spPr/>
    </dgm:pt>
    <dgm:pt modelId="{A4DD8BD1-55E8-4AD0-B40C-6B8628808443}" type="pres">
      <dgm:prSet presAssocID="{DA404B6C-0922-4567-AB34-4A64BCC3054A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38AE464-1C44-4060-8C7F-B3C4F8A1CD8C}" type="pres">
      <dgm:prSet presAssocID="{AA1F5E78-27B9-4A5D-831A-70BFC06B01B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FDBBDC-B0C0-4622-9F41-3F2FE0B4455E}" type="pres">
      <dgm:prSet presAssocID="{AA1F5E78-27B9-4A5D-831A-70BFC06B01B9}" presName="accent_3" presStyleCnt="0"/>
      <dgm:spPr/>
    </dgm:pt>
    <dgm:pt modelId="{97F0AB81-3D53-41EF-8FE4-1A7ECF557B8A}" type="pres">
      <dgm:prSet presAssocID="{AA1F5E78-27B9-4A5D-831A-70BFC06B01B9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C0F3B09E-B3EA-4545-932D-39D5CAE8C408}" type="presOf" srcId="{CE931E2D-B09A-48B6-A22A-74AFAEC651C0}" destId="{7E915A74-9519-4AC4-B91F-8E214CEC25D9}" srcOrd="0" destOrd="0" presId="urn:microsoft.com/office/officeart/2008/layout/VerticalCurvedList"/>
    <dgm:cxn modelId="{C9A01FC5-EA89-4D7F-9C8B-3ECD2E36B4F1}" srcId="{9818FAE9-3F42-42B0-9488-DED52FFEB083}" destId="{CE931E2D-B09A-48B6-A22A-74AFAEC651C0}" srcOrd="0" destOrd="0" parTransId="{841AC0FF-26CE-498C-B182-8248FDDEE628}" sibTransId="{2CE15BE1-45F2-41CA-B4C9-055CC1A50DC5}"/>
    <dgm:cxn modelId="{BC295A68-E8C7-404D-9748-885EB8B8E9DF}" type="presOf" srcId="{2CE15BE1-45F2-41CA-B4C9-055CC1A50DC5}" destId="{B6F7224F-075F-4C69-B962-D3105B860A24}" srcOrd="0" destOrd="0" presId="urn:microsoft.com/office/officeart/2008/layout/VerticalCurvedList"/>
    <dgm:cxn modelId="{7AB8FA9E-A9EE-445C-9952-902224573AEF}" type="presOf" srcId="{9818FAE9-3F42-42B0-9488-DED52FFEB083}" destId="{8201C1C0-6CC4-4F3B-A708-FC7F4D628CFB}" srcOrd="0" destOrd="0" presId="urn:microsoft.com/office/officeart/2008/layout/VerticalCurvedList"/>
    <dgm:cxn modelId="{5DF68A3C-E8E8-451D-8869-4EE1652CE8B4}" srcId="{9818FAE9-3F42-42B0-9488-DED52FFEB083}" destId="{AA1F5E78-27B9-4A5D-831A-70BFC06B01B9}" srcOrd="2" destOrd="0" parTransId="{90A57F77-BF63-4F7B-BC5A-E76BDB466685}" sibTransId="{C544F7BC-3550-4E3A-A0B1-5B3B2205D6E6}"/>
    <dgm:cxn modelId="{D253BAED-05E9-4B32-869E-3F4D94EEA7D3}" srcId="{9818FAE9-3F42-42B0-9488-DED52FFEB083}" destId="{DA404B6C-0922-4567-AB34-4A64BCC3054A}" srcOrd="1" destOrd="0" parTransId="{2DDF0F75-DD7D-4AB4-AC52-702C7EADBCA1}" sibTransId="{A84DF69F-2E7E-4E4B-9F31-778EEBC4F0BA}"/>
    <dgm:cxn modelId="{3FF3FA75-0E89-4C47-8807-FB7D8BC6FDEC}" type="presOf" srcId="{AA1F5E78-27B9-4A5D-831A-70BFC06B01B9}" destId="{B38AE464-1C44-4060-8C7F-B3C4F8A1CD8C}" srcOrd="0" destOrd="0" presId="urn:microsoft.com/office/officeart/2008/layout/VerticalCurvedList"/>
    <dgm:cxn modelId="{F2B93220-6AFD-4F8A-B459-A4558C5DB6F5}" type="presOf" srcId="{DA404B6C-0922-4567-AB34-4A64BCC3054A}" destId="{A9AF9D2D-6A53-493C-82DA-6A5FC90C72F2}" srcOrd="0" destOrd="0" presId="urn:microsoft.com/office/officeart/2008/layout/VerticalCurvedList"/>
    <dgm:cxn modelId="{E8F317C5-119F-448E-BE98-00E71AF763C8}" type="presParOf" srcId="{8201C1C0-6CC4-4F3B-A708-FC7F4D628CFB}" destId="{F7EA20F9-B46B-4F27-970D-DE45B8970A95}" srcOrd="0" destOrd="0" presId="urn:microsoft.com/office/officeart/2008/layout/VerticalCurvedList"/>
    <dgm:cxn modelId="{4BE336F4-B713-4EF1-BB98-5ED826CED4F0}" type="presParOf" srcId="{F7EA20F9-B46B-4F27-970D-DE45B8970A95}" destId="{31B94A73-0943-4A2C-A3DA-F7FEA9767555}" srcOrd="0" destOrd="0" presId="urn:microsoft.com/office/officeart/2008/layout/VerticalCurvedList"/>
    <dgm:cxn modelId="{E3BBE955-0BFB-4223-A0F0-D0DC034F6662}" type="presParOf" srcId="{31B94A73-0943-4A2C-A3DA-F7FEA9767555}" destId="{255BB25C-8DE0-4EB2-B101-87385F743583}" srcOrd="0" destOrd="0" presId="urn:microsoft.com/office/officeart/2008/layout/VerticalCurvedList"/>
    <dgm:cxn modelId="{41F8BE08-46B6-4DA9-B413-30ED87D398D1}" type="presParOf" srcId="{31B94A73-0943-4A2C-A3DA-F7FEA9767555}" destId="{B6F7224F-075F-4C69-B962-D3105B860A24}" srcOrd="1" destOrd="0" presId="urn:microsoft.com/office/officeart/2008/layout/VerticalCurvedList"/>
    <dgm:cxn modelId="{2D03588A-B941-4020-9D74-500DB9C3C546}" type="presParOf" srcId="{31B94A73-0943-4A2C-A3DA-F7FEA9767555}" destId="{4B3A5855-BDE7-4D3D-8E22-C07E7CEC59A3}" srcOrd="2" destOrd="0" presId="urn:microsoft.com/office/officeart/2008/layout/VerticalCurvedList"/>
    <dgm:cxn modelId="{E3E9C5EA-C3EC-4473-9971-8BE26C2DFFE3}" type="presParOf" srcId="{31B94A73-0943-4A2C-A3DA-F7FEA9767555}" destId="{F159CE57-E1D0-422F-8052-A9F819D74127}" srcOrd="3" destOrd="0" presId="urn:microsoft.com/office/officeart/2008/layout/VerticalCurvedList"/>
    <dgm:cxn modelId="{3D9AC50C-3783-4B33-A26A-260732E26F4C}" type="presParOf" srcId="{F7EA20F9-B46B-4F27-970D-DE45B8970A95}" destId="{7E915A74-9519-4AC4-B91F-8E214CEC25D9}" srcOrd="1" destOrd="0" presId="urn:microsoft.com/office/officeart/2008/layout/VerticalCurvedList"/>
    <dgm:cxn modelId="{3F5F4EA6-21D4-4481-9D78-48D8307D0F68}" type="presParOf" srcId="{F7EA20F9-B46B-4F27-970D-DE45B8970A95}" destId="{C5836F46-F3C8-470C-A768-6548B547989C}" srcOrd="2" destOrd="0" presId="urn:microsoft.com/office/officeart/2008/layout/VerticalCurvedList"/>
    <dgm:cxn modelId="{47A3B50E-70C3-41ED-94F9-8D5A70B274C0}" type="presParOf" srcId="{C5836F46-F3C8-470C-A768-6548B547989C}" destId="{17D9E1CC-4B09-405A-B22A-9D78CB461C64}" srcOrd="0" destOrd="0" presId="urn:microsoft.com/office/officeart/2008/layout/VerticalCurvedList"/>
    <dgm:cxn modelId="{D10E3CF1-78D4-44C6-B790-0C81D68C7E66}" type="presParOf" srcId="{F7EA20F9-B46B-4F27-970D-DE45B8970A95}" destId="{A9AF9D2D-6A53-493C-82DA-6A5FC90C72F2}" srcOrd="3" destOrd="0" presId="urn:microsoft.com/office/officeart/2008/layout/VerticalCurvedList"/>
    <dgm:cxn modelId="{4111CD6D-A7C6-4DF0-B811-5291CE60FE82}" type="presParOf" srcId="{F7EA20F9-B46B-4F27-970D-DE45B8970A95}" destId="{A38CA74A-9295-473F-A637-4E381A657D4D}" srcOrd="4" destOrd="0" presId="urn:microsoft.com/office/officeart/2008/layout/VerticalCurvedList"/>
    <dgm:cxn modelId="{075AD4B7-7248-4AF2-884E-66001680FFBB}" type="presParOf" srcId="{A38CA74A-9295-473F-A637-4E381A657D4D}" destId="{A4DD8BD1-55E8-4AD0-B40C-6B8628808443}" srcOrd="0" destOrd="0" presId="urn:microsoft.com/office/officeart/2008/layout/VerticalCurvedList"/>
    <dgm:cxn modelId="{DACCBC11-4487-4C40-B84F-35B8D7250F24}" type="presParOf" srcId="{F7EA20F9-B46B-4F27-970D-DE45B8970A95}" destId="{B38AE464-1C44-4060-8C7F-B3C4F8A1CD8C}" srcOrd="5" destOrd="0" presId="urn:microsoft.com/office/officeart/2008/layout/VerticalCurvedList"/>
    <dgm:cxn modelId="{4882A2BB-8B53-482B-B7EA-5E3E8DE7AE88}" type="presParOf" srcId="{F7EA20F9-B46B-4F27-970D-DE45B8970A95}" destId="{D4FDBBDC-B0C0-4622-9F41-3F2FE0B4455E}" srcOrd="6" destOrd="0" presId="urn:microsoft.com/office/officeart/2008/layout/VerticalCurvedList"/>
    <dgm:cxn modelId="{6E6BFFD5-822A-4C94-B36D-F704A5BF5D3B}" type="presParOf" srcId="{D4FDBBDC-B0C0-4622-9F41-3F2FE0B4455E}" destId="{97F0AB81-3D53-41EF-8FE4-1A7ECF557B8A}" srcOrd="0" destOrd="0" presId="urn:microsoft.com/office/officeart/2008/layout/VerticalCurvedList"/>
  </dgm:cxnLst>
  <dgm:bg>
    <a:gradFill>
      <a:gsLst>
        <a:gs pos="0">
          <a:srgbClr val="03D4A8"/>
        </a:gs>
        <a:gs pos="52000">
          <a:srgbClr val="FFFF00">
            <a:lumMod val="97000"/>
          </a:srgbClr>
        </a:gs>
        <a:gs pos="100000">
          <a:srgbClr val="005CBF">
            <a:lumMod val="96000"/>
            <a:lumOff val="4000"/>
          </a:srgb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818FAE9-3F42-42B0-9488-DED52FFEB08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931E2D-B09A-48B6-A22A-74AFAEC651C0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শেখ রেহেনা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41AC0FF-26CE-498C-B182-8248FDDEE628}" type="parTrans" cxnId="{C9A01FC5-EA89-4D7F-9C8B-3ECD2E36B4F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CE15BE1-45F2-41CA-B4C9-055CC1A50DC5}" type="sibTrans" cxnId="{C9A01FC5-EA89-4D7F-9C8B-3ECD2E36B4F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A404B6C-0922-4567-AB34-4A64BCC3054A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রাদওয়ান সিদ্দিক ববি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DDF0F75-DD7D-4AB4-AC52-702C7EADBCA1}" type="parTrans" cxnId="{D253BAED-05E9-4B32-869E-3F4D94EEA7D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84DF69F-2E7E-4E4B-9F31-778EEBC4F0BA}" type="sibTrans" cxnId="{D253BAED-05E9-4B32-869E-3F4D94EEA7D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A1F5E78-27B9-4A5D-831A-70BFC06B01B9}">
      <dgm:prSet phldrT="[Text]" custT="1"/>
      <dgm:spPr/>
      <dgm:t>
        <a:bodyPr/>
        <a:lstStyle/>
        <a:p>
          <a:r>
            <a:rPr lang="bn-BD" sz="6000" dirty="0" smtClean="0">
              <a:latin typeface="NikoshBAN" pitchFamily="2" charset="0"/>
              <a:cs typeface="NikoshBAN" pitchFamily="2" charset="0"/>
            </a:rPr>
            <a:t>টিউলিপ সিদ্দিক </a:t>
          </a:r>
          <a:endParaRPr lang="en-US" sz="6000" dirty="0">
            <a:latin typeface="NikoshBAN" pitchFamily="2" charset="0"/>
            <a:cs typeface="NikoshBAN" pitchFamily="2" charset="0"/>
          </a:endParaRPr>
        </a:p>
      </dgm:t>
    </dgm:pt>
    <dgm:pt modelId="{90A57F77-BF63-4F7B-BC5A-E76BDB466685}" type="parTrans" cxnId="{5DF68A3C-E8E8-451D-8869-4EE1652CE8B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544F7BC-3550-4E3A-A0B1-5B3B2205D6E6}" type="sibTrans" cxnId="{5DF68A3C-E8E8-451D-8869-4EE1652CE8B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6CC73E1-C46E-4830-ADF6-89759B177076}">
      <dgm:prSet phldrT="[Text]" custT="1"/>
      <dgm:spPr/>
      <dgm:t>
        <a:bodyPr/>
        <a:lstStyle/>
        <a:p>
          <a:r>
            <a:rPr lang="bn-BD" sz="6000" dirty="0" smtClean="0">
              <a:latin typeface="NikoshBAN" pitchFamily="2" charset="0"/>
              <a:cs typeface="NikoshBAN" pitchFamily="2" charset="0"/>
            </a:rPr>
            <a:t>আজমিনা সিদ্দিক রুপন্তী</a:t>
          </a:r>
          <a:endParaRPr lang="en-US" sz="6000" dirty="0">
            <a:latin typeface="NikoshBAN" pitchFamily="2" charset="0"/>
            <a:cs typeface="NikoshBAN" pitchFamily="2" charset="0"/>
          </a:endParaRPr>
        </a:p>
      </dgm:t>
    </dgm:pt>
    <dgm:pt modelId="{D9A7A15F-A5EE-46EA-9A41-30E5094DE75E}" type="parTrans" cxnId="{9A27CD0E-1936-4451-A44F-57A7D005CCC0}">
      <dgm:prSet/>
      <dgm:spPr/>
      <dgm:t>
        <a:bodyPr/>
        <a:lstStyle/>
        <a:p>
          <a:endParaRPr lang="en-US"/>
        </a:p>
      </dgm:t>
    </dgm:pt>
    <dgm:pt modelId="{622DAA77-DFEB-479C-89AD-DB8B477D84EF}" type="sibTrans" cxnId="{9A27CD0E-1936-4451-A44F-57A7D005CCC0}">
      <dgm:prSet/>
      <dgm:spPr/>
      <dgm:t>
        <a:bodyPr/>
        <a:lstStyle/>
        <a:p>
          <a:endParaRPr lang="en-US"/>
        </a:p>
      </dgm:t>
    </dgm:pt>
    <dgm:pt modelId="{8201C1C0-6CC4-4F3B-A708-FC7F4D628CFB}" type="pres">
      <dgm:prSet presAssocID="{9818FAE9-3F42-42B0-9488-DED52FFEB08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7EA20F9-B46B-4F27-970D-DE45B8970A95}" type="pres">
      <dgm:prSet presAssocID="{9818FAE9-3F42-42B0-9488-DED52FFEB083}" presName="Name1" presStyleCnt="0"/>
      <dgm:spPr/>
    </dgm:pt>
    <dgm:pt modelId="{31B94A73-0943-4A2C-A3DA-F7FEA9767555}" type="pres">
      <dgm:prSet presAssocID="{9818FAE9-3F42-42B0-9488-DED52FFEB083}" presName="cycle" presStyleCnt="0"/>
      <dgm:spPr/>
    </dgm:pt>
    <dgm:pt modelId="{255BB25C-8DE0-4EB2-B101-87385F743583}" type="pres">
      <dgm:prSet presAssocID="{9818FAE9-3F42-42B0-9488-DED52FFEB083}" presName="srcNode" presStyleLbl="node1" presStyleIdx="0" presStyleCnt="4"/>
      <dgm:spPr/>
    </dgm:pt>
    <dgm:pt modelId="{B6F7224F-075F-4C69-B962-D3105B860A24}" type="pres">
      <dgm:prSet presAssocID="{9818FAE9-3F42-42B0-9488-DED52FFEB083}" presName="conn" presStyleLbl="parChTrans1D2" presStyleIdx="0" presStyleCnt="1"/>
      <dgm:spPr/>
      <dgm:t>
        <a:bodyPr/>
        <a:lstStyle/>
        <a:p>
          <a:endParaRPr lang="en-US"/>
        </a:p>
      </dgm:t>
    </dgm:pt>
    <dgm:pt modelId="{4B3A5855-BDE7-4D3D-8E22-C07E7CEC59A3}" type="pres">
      <dgm:prSet presAssocID="{9818FAE9-3F42-42B0-9488-DED52FFEB083}" presName="extraNode" presStyleLbl="node1" presStyleIdx="0" presStyleCnt="4"/>
      <dgm:spPr/>
    </dgm:pt>
    <dgm:pt modelId="{F159CE57-E1D0-422F-8052-A9F819D74127}" type="pres">
      <dgm:prSet presAssocID="{9818FAE9-3F42-42B0-9488-DED52FFEB083}" presName="dstNode" presStyleLbl="node1" presStyleIdx="0" presStyleCnt="4"/>
      <dgm:spPr/>
    </dgm:pt>
    <dgm:pt modelId="{7E915A74-9519-4AC4-B91F-8E214CEC25D9}" type="pres">
      <dgm:prSet presAssocID="{CE931E2D-B09A-48B6-A22A-74AFAEC651C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836F46-F3C8-470C-A768-6548B547989C}" type="pres">
      <dgm:prSet presAssocID="{CE931E2D-B09A-48B6-A22A-74AFAEC651C0}" presName="accent_1" presStyleCnt="0"/>
      <dgm:spPr/>
    </dgm:pt>
    <dgm:pt modelId="{17D9E1CC-4B09-405A-B22A-9D78CB461C64}" type="pres">
      <dgm:prSet presAssocID="{CE931E2D-B09A-48B6-A22A-74AFAEC651C0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9AF9D2D-6A53-493C-82DA-6A5FC90C72F2}" type="pres">
      <dgm:prSet presAssocID="{DA404B6C-0922-4567-AB34-4A64BCC3054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8CA74A-9295-473F-A637-4E381A657D4D}" type="pres">
      <dgm:prSet presAssocID="{DA404B6C-0922-4567-AB34-4A64BCC3054A}" presName="accent_2" presStyleCnt="0"/>
      <dgm:spPr/>
    </dgm:pt>
    <dgm:pt modelId="{A4DD8BD1-55E8-4AD0-B40C-6B8628808443}" type="pres">
      <dgm:prSet presAssocID="{DA404B6C-0922-4567-AB34-4A64BCC3054A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38AE464-1C44-4060-8C7F-B3C4F8A1CD8C}" type="pres">
      <dgm:prSet presAssocID="{AA1F5E78-27B9-4A5D-831A-70BFC06B01B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FDBBDC-B0C0-4622-9F41-3F2FE0B4455E}" type="pres">
      <dgm:prSet presAssocID="{AA1F5E78-27B9-4A5D-831A-70BFC06B01B9}" presName="accent_3" presStyleCnt="0"/>
      <dgm:spPr/>
    </dgm:pt>
    <dgm:pt modelId="{97F0AB81-3D53-41EF-8FE4-1A7ECF557B8A}" type="pres">
      <dgm:prSet presAssocID="{AA1F5E78-27B9-4A5D-831A-70BFC06B01B9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9730EF1-D3B4-4836-A5B9-795BC3E10CA9}" type="pres">
      <dgm:prSet presAssocID="{D6CC73E1-C46E-4830-ADF6-89759B17707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45E662-AD77-49B6-87B1-1AC10E84A4EF}" type="pres">
      <dgm:prSet presAssocID="{D6CC73E1-C46E-4830-ADF6-89759B177076}" presName="accent_4" presStyleCnt="0"/>
      <dgm:spPr/>
    </dgm:pt>
    <dgm:pt modelId="{8F3DC9B5-3807-4898-8A83-7624ED967D2E}" type="pres">
      <dgm:prSet presAssocID="{D6CC73E1-C46E-4830-ADF6-89759B177076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4CFD4DE7-73E6-43AD-9804-A17A83F597FC}" type="presOf" srcId="{D6CC73E1-C46E-4830-ADF6-89759B177076}" destId="{C9730EF1-D3B4-4836-A5B9-795BC3E10CA9}" srcOrd="0" destOrd="0" presId="urn:microsoft.com/office/officeart/2008/layout/VerticalCurvedList"/>
    <dgm:cxn modelId="{02CAE8C7-DFD2-48B7-AF8A-BA9893F99599}" type="presOf" srcId="{AA1F5E78-27B9-4A5D-831A-70BFC06B01B9}" destId="{B38AE464-1C44-4060-8C7F-B3C4F8A1CD8C}" srcOrd="0" destOrd="0" presId="urn:microsoft.com/office/officeart/2008/layout/VerticalCurvedList"/>
    <dgm:cxn modelId="{F6299A96-4FED-4929-83AD-D76E02B50135}" type="presOf" srcId="{CE931E2D-B09A-48B6-A22A-74AFAEC651C0}" destId="{7E915A74-9519-4AC4-B91F-8E214CEC25D9}" srcOrd="0" destOrd="0" presId="urn:microsoft.com/office/officeart/2008/layout/VerticalCurvedList"/>
    <dgm:cxn modelId="{D253BAED-05E9-4B32-869E-3F4D94EEA7D3}" srcId="{9818FAE9-3F42-42B0-9488-DED52FFEB083}" destId="{DA404B6C-0922-4567-AB34-4A64BCC3054A}" srcOrd="1" destOrd="0" parTransId="{2DDF0F75-DD7D-4AB4-AC52-702C7EADBCA1}" sibTransId="{A84DF69F-2E7E-4E4B-9F31-778EEBC4F0BA}"/>
    <dgm:cxn modelId="{5DF68A3C-E8E8-451D-8869-4EE1652CE8B4}" srcId="{9818FAE9-3F42-42B0-9488-DED52FFEB083}" destId="{AA1F5E78-27B9-4A5D-831A-70BFC06B01B9}" srcOrd="2" destOrd="0" parTransId="{90A57F77-BF63-4F7B-BC5A-E76BDB466685}" sibTransId="{C544F7BC-3550-4E3A-A0B1-5B3B2205D6E6}"/>
    <dgm:cxn modelId="{9EB8F2DC-2E3C-443E-8C59-A89807D6BBAA}" type="presOf" srcId="{DA404B6C-0922-4567-AB34-4A64BCC3054A}" destId="{A9AF9D2D-6A53-493C-82DA-6A5FC90C72F2}" srcOrd="0" destOrd="0" presId="urn:microsoft.com/office/officeart/2008/layout/VerticalCurvedList"/>
    <dgm:cxn modelId="{C9A01FC5-EA89-4D7F-9C8B-3ECD2E36B4F1}" srcId="{9818FAE9-3F42-42B0-9488-DED52FFEB083}" destId="{CE931E2D-B09A-48B6-A22A-74AFAEC651C0}" srcOrd="0" destOrd="0" parTransId="{841AC0FF-26CE-498C-B182-8248FDDEE628}" sibTransId="{2CE15BE1-45F2-41CA-B4C9-055CC1A50DC5}"/>
    <dgm:cxn modelId="{9A27CD0E-1936-4451-A44F-57A7D005CCC0}" srcId="{9818FAE9-3F42-42B0-9488-DED52FFEB083}" destId="{D6CC73E1-C46E-4830-ADF6-89759B177076}" srcOrd="3" destOrd="0" parTransId="{D9A7A15F-A5EE-46EA-9A41-30E5094DE75E}" sibTransId="{622DAA77-DFEB-479C-89AD-DB8B477D84EF}"/>
    <dgm:cxn modelId="{8682EEF6-FB38-48C3-B531-5112000F2E1E}" type="presOf" srcId="{9818FAE9-3F42-42B0-9488-DED52FFEB083}" destId="{8201C1C0-6CC4-4F3B-A708-FC7F4D628CFB}" srcOrd="0" destOrd="0" presId="urn:microsoft.com/office/officeart/2008/layout/VerticalCurvedList"/>
    <dgm:cxn modelId="{C9A1A01E-3061-4233-A90B-430EC95809D2}" type="presOf" srcId="{2CE15BE1-45F2-41CA-B4C9-055CC1A50DC5}" destId="{B6F7224F-075F-4C69-B962-D3105B860A24}" srcOrd="0" destOrd="0" presId="urn:microsoft.com/office/officeart/2008/layout/VerticalCurvedList"/>
    <dgm:cxn modelId="{02906D46-EFBE-48C3-B2EA-89D678F0D6C8}" type="presParOf" srcId="{8201C1C0-6CC4-4F3B-A708-FC7F4D628CFB}" destId="{F7EA20F9-B46B-4F27-970D-DE45B8970A95}" srcOrd="0" destOrd="0" presId="urn:microsoft.com/office/officeart/2008/layout/VerticalCurvedList"/>
    <dgm:cxn modelId="{DCF27B7F-AA1D-4F82-9116-4FEE8A9CDE03}" type="presParOf" srcId="{F7EA20F9-B46B-4F27-970D-DE45B8970A95}" destId="{31B94A73-0943-4A2C-A3DA-F7FEA9767555}" srcOrd="0" destOrd="0" presId="urn:microsoft.com/office/officeart/2008/layout/VerticalCurvedList"/>
    <dgm:cxn modelId="{C3BD0A64-7EF4-4CB7-AAD7-D1A5F68BA9BC}" type="presParOf" srcId="{31B94A73-0943-4A2C-A3DA-F7FEA9767555}" destId="{255BB25C-8DE0-4EB2-B101-87385F743583}" srcOrd="0" destOrd="0" presId="urn:microsoft.com/office/officeart/2008/layout/VerticalCurvedList"/>
    <dgm:cxn modelId="{1BDEFB56-206C-4C3C-8D65-D6351F50AB6A}" type="presParOf" srcId="{31B94A73-0943-4A2C-A3DA-F7FEA9767555}" destId="{B6F7224F-075F-4C69-B962-D3105B860A24}" srcOrd="1" destOrd="0" presId="urn:microsoft.com/office/officeart/2008/layout/VerticalCurvedList"/>
    <dgm:cxn modelId="{61305321-A0C9-43BA-B6F7-A7FB183FDC3F}" type="presParOf" srcId="{31B94A73-0943-4A2C-A3DA-F7FEA9767555}" destId="{4B3A5855-BDE7-4D3D-8E22-C07E7CEC59A3}" srcOrd="2" destOrd="0" presId="urn:microsoft.com/office/officeart/2008/layout/VerticalCurvedList"/>
    <dgm:cxn modelId="{86194980-A897-4484-842E-A8D8B019F1F4}" type="presParOf" srcId="{31B94A73-0943-4A2C-A3DA-F7FEA9767555}" destId="{F159CE57-E1D0-422F-8052-A9F819D74127}" srcOrd="3" destOrd="0" presId="urn:microsoft.com/office/officeart/2008/layout/VerticalCurvedList"/>
    <dgm:cxn modelId="{364498C6-7BC6-4A53-A901-22ACAB7D56E6}" type="presParOf" srcId="{F7EA20F9-B46B-4F27-970D-DE45B8970A95}" destId="{7E915A74-9519-4AC4-B91F-8E214CEC25D9}" srcOrd="1" destOrd="0" presId="urn:microsoft.com/office/officeart/2008/layout/VerticalCurvedList"/>
    <dgm:cxn modelId="{63C911AB-A3AD-4B21-ACF2-F20B69DE7ADA}" type="presParOf" srcId="{F7EA20F9-B46B-4F27-970D-DE45B8970A95}" destId="{C5836F46-F3C8-470C-A768-6548B547989C}" srcOrd="2" destOrd="0" presId="urn:microsoft.com/office/officeart/2008/layout/VerticalCurvedList"/>
    <dgm:cxn modelId="{ADD80BB0-7EE4-49AE-B9AE-E65786FE7DC1}" type="presParOf" srcId="{C5836F46-F3C8-470C-A768-6548B547989C}" destId="{17D9E1CC-4B09-405A-B22A-9D78CB461C64}" srcOrd="0" destOrd="0" presId="urn:microsoft.com/office/officeart/2008/layout/VerticalCurvedList"/>
    <dgm:cxn modelId="{0652F605-20CD-44D6-BA00-826A1E0BFC4D}" type="presParOf" srcId="{F7EA20F9-B46B-4F27-970D-DE45B8970A95}" destId="{A9AF9D2D-6A53-493C-82DA-6A5FC90C72F2}" srcOrd="3" destOrd="0" presId="urn:microsoft.com/office/officeart/2008/layout/VerticalCurvedList"/>
    <dgm:cxn modelId="{BC0586E7-5F37-40BD-B033-FBAE060F2FE8}" type="presParOf" srcId="{F7EA20F9-B46B-4F27-970D-DE45B8970A95}" destId="{A38CA74A-9295-473F-A637-4E381A657D4D}" srcOrd="4" destOrd="0" presId="urn:microsoft.com/office/officeart/2008/layout/VerticalCurvedList"/>
    <dgm:cxn modelId="{014BFC37-8DDF-46A2-B57D-8B291A8C55BF}" type="presParOf" srcId="{A38CA74A-9295-473F-A637-4E381A657D4D}" destId="{A4DD8BD1-55E8-4AD0-B40C-6B8628808443}" srcOrd="0" destOrd="0" presId="urn:microsoft.com/office/officeart/2008/layout/VerticalCurvedList"/>
    <dgm:cxn modelId="{0CA7AD42-D376-4EAC-B776-FF505BD153F3}" type="presParOf" srcId="{F7EA20F9-B46B-4F27-970D-DE45B8970A95}" destId="{B38AE464-1C44-4060-8C7F-B3C4F8A1CD8C}" srcOrd="5" destOrd="0" presId="urn:microsoft.com/office/officeart/2008/layout/VerticalCurvedList"/>
    <dgm:cxn modelId="{F2243FD6-630D-452B-9D97-EB662BAACEDD}" type="presParOf" srcId="{F7EA20F9-B46B-4F27-970D-DE45B8970A95}" destId="{D4FDBBDC-B0C0-4622-9F41-3F2FE0B4455E}" srcOrd="6" destOrd="0" presId="urn:microsoft.com/office/officeart/2008/layout/VerticalCurvedList"/>
    <dgm:cxn modelId="{CCC8F6C7-66F7-484B-8947-0A380258CDE5}" type="presParOf" srcId="{D4FDBBDC-B0C0-4622-9F41-3F2FE0B4455E}" destId="{97F0AB81-3D53-41EF-8FE4-1A7ECF557B8A}" srcOrd="0" destOrd="0" presId="urn:microsoft.com/office/officeart/2008/layout/VerticalCurvedList"/>
    <dgm:cxn modelId="{91CA3C60-F05A-45DB-9501-CB067473C751}" type="presParOf" srcId="{F7EA20F9-B46B-4F27-970D-DE45B8970A95}" destId="{C9730EF1-D3B4-4836-A5B9-795BC3E10CA9}" srcOrd="7" destOrd="0" presId="urn:microsoft.com/office/officeart/2008/layout/VerticalCurvedList"/>
    <dgm:cxn modelId="{13EA2A4A-F2F9-457A-B879-25D3811C6B40}" type="presParOf" srcId="{F7EA20F9-B46B-4F27-970D-DE45B8970A95}" destId="{A145E662-AD77-49B6-87B1-1AC10E84A4EF}" srcOrd="8" destOrd="0" presId="urn:microsoft.com/office/officeart/2008/layout/VerticalCurvedList"/>
    <dgm:cxn modelId="{8F387699-BBFC-45E6-83A6-A743B3ABEC75}" type="presParOf" srcId="{A145E662-AD77-49B6-87B1-1AC10E84A4EF}" destId="{8F3DC9B5-3807-4898-8A83-7624ED967D2E}" srcOrd="0" destOrd="0" presId="urn:microsoft.com/office/officeart/2008/layout/VerticalCurvedList"/>
  </dgm:cxnLst>
  <dgm:bg>
    <a:gradFill>
      <a:gsLst>
        <a:gs pos="42500">
          <a:srgbClr val="00B050"/>
        </a:gs>
        <a:gs pos="0">
          <a:srgbClr val="FFFF00"/>
        </a:gs>
        <a:gs pos="100000">
          <a:srgbClr val="FFFF00"/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D2406-B462-4B0E-A6AA-F6DBEEA05A4F}">
      <dsp:nvSpPr>
        <dsp:cNvPr id="0" name=""/>
        <dsp:cNvSpPr/>
      </dsp:nvSpPr>
      <dsp:spPr>
        <a:xfrm>
          <a:off x="3233261" y="1892934"/>
          <a:ext cx="2677477" cy="267747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34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34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34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১৭ মার্চ ১৯২০</a:t>
          </a:r>
          <a:endParaRPr lang="en-US" sz="3400" b="1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3625368" y="2285041"/>
        <a:ext cx="1893263" cy="1893263"/>
      </dsp:txXfrm>
    </dsp:sp>
    <dsp:sp modelId="{054F293C-3B05-4305-AAB5-B4C5B4A3A6F1}">
      <dsp:nvSpPr>
        <dsp:cNvPr id="0" name=""/>
        <dsp:cNvSpPr/>
      </dsp:nvSpPr>
      <dsp:spPr>
        <a:xfrm rot="12900000">
          <a:off x="1196778" y="1320145"/>
          <a:ext cx="2380347" cy="76308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FF0000"/>
          </a:solidFill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B997D-D309-4849-94FE-221B739132BA}">
      <dsp:nvSpPr>
        <dsp:cNvPr id="0" name=""/>
        <dsp:cNvSpPr/>
      </dsp:nvSpPr>
      <dsp:spPr>
        <a:xfrm>
          <a:off x="140216" y="1588"/>
          <a:ext cx="2543603" cy="203488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3000" kern="1200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3000" kern="1200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শেখ</a:t>
          </a:r>
          <a:r>
            <a:rPr lang="en-US" sz="30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30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লুতফর রহমান </a:t>
          </a:r>
          <a:endParaRPr lang="en-US" sz="300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199816" y="61188"/>
        <a:ext cx="2424403" cy="1915682"/>
      </dsp:txXfrm>
    </dsp:sp>
    <dsp:sp modelId="{B0C535D1-67EE-44FB-84BB-9585C5D52168}">
      <dsp:nvSpPr>
        <dsp:cNvPr id="0" name=""/>
        <dsp:cNvSpPr/>
      </dsp:nvSpPr>
      <dsp:spPr>
        <a:xfrm rot="19500000">
          <a:off x="5566874" y="1320145"/>
          <a:ext cx="2380347" cy="76308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FF0000"/>
          </a:solidFill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1771A5-862B-4771-9739-F8F5DC0DF271}">
      <dsp:nvSpPr>
        <dsp:cNvPr id="0" name=""/>
        <dsp:cNvSpPr/>
      </dsp:nvSpPr>
      <dsp:spPr>
        <a:xfrm>
          <a:off x="6460179" y="1588"/>
          <a:ext cx="2543603" cy="203488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3000" kern="1200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3000" kern="1200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সায়েরা খাতুন</a:t>
          </a:r>
          <a:endParaRPr lang="en-US" sz="300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6519779" y="61188"/>
        <a:ext cx="2424403" cy="19156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D2406-B462-4B0E-A6AA-F6DBEEA05A4F}">
      <dsp:nvSpPr>
        <dsp:cNvPr id="0" name=""/>
        <dsp:cNvSpPr/>
      </dsp:nvSpPr>
      <dsp:spPr>
        <a:xfrm>
          <a:off x="3233261" y="1892934"/>
          <a:ext cx="2677477" cy="267747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34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34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34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১৭ মার্চ ১৯২০</a:t>
          </a:r>
          <a:endParaRPr lang="en-US" sz="3400" b="1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3625368" y="2285041"/>
        <a:ext cx="1893263" cy="1893263"/>
      </dsp:txXfrm>
    </dsp:sp>
    <dsp:sp modelId="{054F293C-3B05-4305-AAB5-B4C5B4A3A6F1}">
      <dsp:nvSpPr>
        <dsp:cNvPr id="0" name=""/>
        <dsp:cNvSpPr/>
      </dsp:nvSpPr>
      <dsp:spPr>
        <a:xfrm rot="12900000">
          <a:off x="1196778" y="1320145"/>
          <a:ext cx="2380347" cy="76308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FF0000"/>
          </a:solidFill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B997D-D309-4849-94FE-221B739132BA}">
      <dsp:nvSpPr>
        <dsp:cNvPr id="0" name=""/>
        <dsp:cNvSpPr/>
      </dsp:nvSpPr>
      <dsp:spPr>
        <a:xfrm>
          <a:off x="140216" y="1588"/>
          <a:ext cx="2543603" cy="203488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3000" kern="1200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3000" kern="1200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শেখ</a:t>
          </a:r>
          <a:r>
            <a:rPr lang="en-US" sz="30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30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লুতফর রহমান </a:t>
          </a:r>
          <a:endParaRPr lang="en-US" sz="300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199816" y="61188"/>
        <a:ext cx="2424403" cy="1915682"/>
      </dsp:txXfrm>
    </dsp:sp>
    <dsp:sp modelId="{B0C535D1-67EE-44FB-84BB-9585C5D52168}">
      <dsp:nvSpPr>
        <dsp:cNvPr id="0" name=""/>
        <dsp:cNvSpPr/>
      </dsp:nvSpPr>
      <dsp:spPr>
        <a:xfrm rot="19500000">
          <a:off x="5566874" y="1320145"/>
          <a:ext cx="2380347" cy="76308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FF0000"/>
          </a:solidFill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1771A5-862B-4771-9739-F8F5DC0DF271}">
      <dsp:nvSpPr>
        <dsp:cNvPr id="0" name=""/>
        <dsp:cNvSpPr/>
      </dsp:nvSpPr>
      <dsp:spPr>
        <a:xfrm>
          <a:off x="6460179" y="1588"/>
          <a:ext cx="2543603" cy="203488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3000" kern="1200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3000" kern="1200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সায়েরা খাতুন</a:t>
          </a:r>
          <a:endParaRPr lang="en-US" sz="300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6519779" y="61188"/>
        <a:ext cx="2424403" cy="19156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F16905-67DE-4E47-8324-61D9675CE2A6}">
      <dsp:nvSpPr>
        <dsp:cNvPr id="0" name=""/>
        <dsp:cNvSpPr/>
      </dsp:nvSpPr>
      <dsp:spPr>
        <a:xfrm>
          <a:off x="3366491" y="1592"/>
          <a:ext cx="2411015" cy="1205507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NikoshBAN" pitchFamily="2" charset="0"/>
              <a:cs typeface="NikoshBAN" pitchFamily="2" charset="0"/>
            </a:rPr>
            <a:t>শেখ</a:t>
          </a:r>
          <a:r>
            <a:rPr lang="en-US" sz="2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800" b="1" kern="1200" dirty="0" smtClean="0">
              <a:latin typeface="NikoshBAN" pitchFamily="2" charset="0"/>
              <a:cs typeface="NikoshBAN" pitchFamily="2" charset="0"/>
            </a:rPr>
            <a:t>লুতফর রহমান + সায়েরা খাতুন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3401799" y="36900"/>
        <a:ext cx="2340399" cy="1134891"/>
      </dsp:txXfrm>
    </dsp:sp>
    <dsp:sp modelId="{9A34ED8B-DE9D-46D3-9F4F-DA80B1098AA1}">
      <dsp:nvSpPr>
        <dsp:cNvPr id="0" name=""/>
        <dsp:cNvSpPr/>
      </dsp:nvSpPr>
      <dsp:spPr>
        <a:xfrm rot="3600000">
          <a:off x="4938943" y="2118107"/>
          <a:ext cx="1257653" cy="42192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FF0000"/>
          </a:solidFill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latin typeface="NikoshBAN" pitchFamily="2" charset="0"/>
            <a:cs typeface="NikoshBAN" pitchFamily="2" charset="0"/>
          </a:endParaRPr>
        </a:p>
      </dsp:txBody>
      <dsp:txXfrm>
        <a:off x="5065521" y="2202492"/>
        <a:ext cx="1004497" cy="253157"/>
      </dsp:txXfrm>
    </dsp:sp>
    <dsp:sp modelId="{9DCDD8A9-8487-46A5-A440-735892539B54}">
      <dsp:nvSpPr>
        <dsp:cNvPr id="0" name=""/>
        <dsp:cNvSpPr/>
      </dsp:nvSpPr>
      <dsp:spPr>
        <a:xfrm>
          <a:off x="5358032" y="3451042"/>
          <a:ext cx="2411015" cy="1205507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kern="1200" dirty="0" smtClean="0">
              <a:latin typeface="NikoshBAN" pitchFamily="2" charset="0"/>
              <a:cs typeface="NikoshBAN" pitchFamily="2" charset="0"/>
            </a:rPr>
            <a:t>ছেলে- ২ জন</a:t>
          </a:r>
          <a:endParaRPr lang="en-US" sz="4000" b="1" kern="1200" dirty="0">
            <a:latin typeface="NikoshBAN" pitchFamily="2" charset="0"/>
            <a:cs typeface="NikoshBAN" pitchFamily="2" charset="0"/>
          </a:endParaRPr>
        </a:p>
      </dsp:txBody>
      <dsp:txXfrm>
        <a:off x="5393340" y="3486350"/>
        <a:ext cx="2340399" cy="1134891"/>
      </dsp:txXfrm>
    </dsp:sp>
    <dsp:sp modelId="{A2A646E5-A3BC-46EE-832E-DE609573DF1F}">
      <dsp:nvSpPr>
        <dsp:cNvPr id="0" name=""/>
        <dsp:cNvSpPr/>
      </dsp:nvSpPr>
      <dsp:spPr>
        <a:xfrm rot="10800000">
          <a:off x="3943172" y="3842832"/>
          <a:ext cx="1257653" cy="42192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FF0000"/>
          </a:solidFill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latin typeface="NikoshBAN" pitchFamily="2" charset="0"/>
            <a:cs typeface="NikoshBAN" pitchFamily="2" charset="0"/>
          </a:endParaRPr>
        </a:p>
      </dsp:txBody>
      <dsp:txXfrm rot="10800000">
        <a:off x="4069750" y="3927217"/>
        <a:ext cx="1004497" cy="253157"/>
      </dsp:txXfrm>
    </dsp:sp>
    <dsp:sp modelId="{08CCD2FF-F407-4FA9-B956-262C8948CBAE}">
      <dsp:nvSpPr>
        <dsp:cNvPr id="0" name=""/>
        <dsp:cNvSpPr/>
      </dsp:nvSpPr>
      <dsp:spPr>
        <a:xfrm>
          <a:off x="1374950" y="3451042"/>
          <a:ext cx="2411015" cy="1205507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kern="1200" dirty="0" smtClean="0">
              <a:latin typeface="NikoshBAN" pitchFamily="2" charset="0"/>
              <a:cs typeface="NikoshBAN" pitchFamily="2" charset="0"/>
            </a:rPr>
            <a:t>মেয়ে- ৪ জন </a:t>
          </a:r>
          <a:endParaRPr lang="en-US" sz="4000" b="1" kern="1200" dirty="0">
            <a:latin typeface="NikoshBAN" pitchFamily="2" charset="0"/>
            <a:cs typeface="NikoshBAN" pitchFamily="2" charset="0"/>
          </a:endParaRPr>
        </a:p>
      </dsp:txBody>
      <dsp:txXfrm>
        <a:off x="1410258" y="3486350"/>
        <a:ext cx="2340399" cy="1134891"/>
      </dsp:txXfrm>
    </dsp:sp>
    <dsp:sp modelId="{ED5426D0-DC4D-428A-BB76-DF561149B3D1}">
      <dsp:nvSpPr>
        <dsp:cNvPr id="0" name=""/>
        <dsp:cNvSpPr/>
      </dsp:nvSpPr>
      <dsp:spPr>
        <a:xfrm rot="18000000">
          <a:off x="2947402" y="2118107"/>
          <a:ext cx="1257653" cy="42192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FF0000"/>
          </a:solidFill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latin typeface="NikoshBAN" pitchFamily="2" charset="0"/>
            <a:cs typeface="NikoshBAN" pitchFamily="2" charset="0"/>
          </a:endParaRPr>
        </a:p>
      </dsp:txBody>
      <dsp:txXfrm>
        <a:off x="3073980" y="2202492"/>
        <a:ext cx="1004497" cy="2531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79E29B-45FC-4409-B69D-8DC226F36272}">
      <dsp:nvSpPr>
        <dsp:cNvPr id="0" name=""/>
        <dsp:cNvSpPr/>
      </dsp:nvSpPr>
      <dsp:spPr>
        <a:xfrm>
          <a:off x="1919071" y="776071"/>
          <a:ext cx="5305856" cy="5305856"/>
        </a:xfrm>
        <a:prstGeom prst="blockArc">
          <a:avLst>
            <a:gd name="adj1" fmla="val 12600000"/>
            <a:gd name="adj2" fmla="val 16200000"/>
            <a:gd name="adj3" fmla="val 45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FF0000"/>
          </a:solidFill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B67121-654A-41D6-809D-FCF028679D40}">
      <dsp:nvSpPr>
        <dsp:cNvPr id="0" name=""/>
        <dsp:cNvSpPr/>
      </dsp:nvSpPr>
      <dsp:spPr>
        <a:xfrm>
          <a:off x="1919071" y="776071"/>
          <a:ext cx="5305856" cy="5305856"/>
        </a:xfrm>
        <a:prstGeom prst="blockArc">
          <a:avLst>
            <a:gd name="adj1" fmla="val 9000000"/>
            <a:gd name="adj2" fmla="val 12600000"/>
            <a:gd name="adj3" fmla="val 45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FF0000"/>
          </a:solidFill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4DB4D-A801-4B96-A003-E5C8BF7592D2}">
      <dsp:nvSpPr>
        <dsp:cNvPr id="0" name=""/>
        <dsp:cNvSpPr/>
      </dsp:nvSpPr>
      <dsp:spPr>
        <a:xfrm>
          <a:off x="1919071" y="776071"/>
          <a:ext cx="5305856" cy="5305856"/>
        </a:xfrm>
        <a:prstGeom prst="blockArc">
          <a:avLst>
            <a:gd name="adj1" fmla="val 5400000"/>
            <a:gd name="adj2" fmla="val 9000000"/>
            <a:gd name="adj3" fmla="val 45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FF0000"/>
          </a:solidFill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0E93D3-FBE3-4786-B37F-4F13996AE67A}">
      <dsp:nvSpPr>
        <dsp:cNvPr id="0" name=""/>
        <dsp:cNvSpPr/>
      </dsp:nvSpPr>
      <dsp:spPr>
        <a:xfrm>
          <a:off x="1919071" y="776071"/>
          <a:ext cx="5305856" cy="5305856"/>
        </a:xfrm>
        <a:prstGeom prst="blockArc">
          <a:avLst>
            <a:gd name="adj1" fmla="val 1800000"/>
            <a:gd name="adj2" fmla="val 5400000"/>
            <a:gd name="adj3" fmla="val 45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FF0000"/>
          </a:solidFill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D7E905-B553-4B2F-BCCD-BCFE242CC293}">
      <dsp:nvSpPr>
        <dsp:cNvPr id="0" name=""/>
        <dsp:cNvSpPr/>
      </dsp:nvSpPr>
      <dsp:spPr>
        <a:xfrm>
          <a:off x="1919071" y="776071"/>
          <a:ext cx="5305856" cy="5305856"/>
        </a:xfrm>
        <a:prstGeom prst="blockArc">
          <a:avLst>
            <a:gd name="adj1" fmla="val 19800000"/>
            <a:gd name="adj2" fmla="val 1800000"/>
            <a:gd name="adj3" fmla="val 45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FF0000"/>
          </a:solidFill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7D31E8-5607-441C-A484-CD9367892EEF}">
      <dsp:nvSpPr>
        <dsp:cNvPr id="0" name=""/>
        <dsp:cNvSpPr/>
      </dsp:nvSpPr>
      <dsp:spPr>
        <a:xfrm>
          <a:off x="1919071" y="776071"/>
          <a:ext cx="5305856" cy="5305856"/>
        </a:xfrm>
        <a:prstGeom prst="blockArc">
          <a:avLst>
            <a:gd name="adj1" fmla="val 16200000"/>
            <a:gd name="adj2" fmla="val 19800000"/>
            <a:gd name="adj3" fmla="val 45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FF0000"/>
          </a:solidFill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97DE9-6942-41CC-A9FA-136E34852447}">
      <dsp:nvSpPr>
        <dsp:cNvPr id="0" name=""/>
        <dsp:cNvSpPr/>
      </dsp:nvSpPr>
      <dsp:spPr>
        <a:xfrm>
          <a:off x="2857061" y="1714061"/>
          <a:ext cx="3429876" cy="342987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3200" b="1" kern="1200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3200" b="1" kern="1200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3200" b="1" kern="1200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3200" b="1" kern="1200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শেখ</a:t>
          </a:r>
          <a:r>
            <a:rPr lang="en-US" sz="3200" b="1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3200" b="1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লুতফর রহমান + সায়েরা খাতুন</a:t>
          </a:r>
          <a:endParaRPr lang="en-US" sz="320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3359355" y="2216355"/>
        <a:ext cx="2425288" cy="2425288"/>
      </dsp:txXfrm>
    </dsp:sp>
    <dsp:sp modelId="{6BEB5C1A-B2AE-46FF-8AD4-4863D02D5C68}">
      <dsp:nvSpPr>
        <dsp:cNvPr id="0" name=""/>
        <dsp:cNvSpPr/>
      </dsp:nvSpPr>
      <dsp:spPr>
        <a:xfrm>
          <a:off x="3737520" y="1675"/>
          <a:ext cx="1668958" cy="1668958"/>
        </a:xfrm>
        <a:prstGeom prst="ellipse">
          <a:avLst/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NikoshBAN" pitchFamily="2" charset="0"/>
              <a:cs typeface="NikoshBAN" pitchFamily="2" charset="0"/>
            </a:rPr>
            <a:t>ফাতেমা</a:t>
          </a:r>
          <a:r>
            <a:rPr lang="en-US" sz="32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 smtClean="0">
              <a:latin typeface="NikoshBAN" pitchFamily="2" charset="0"/>
              <a:cs typeface="NikoshBAN" pitchFamily="2" charset="0"/>
            </a:rPr>
            <a:t>বেগম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3981933" y="246088"/>
        <a:ext cx="1180132" cy="1180132"/>
      </dsp:txXfrm>
    </dsp:sp>
    <dsp:sp modelId="{9DAF5048-45D0-48AE-AAE3-1E5E44FF515D}">
      <dsp:nvSpPr>
        <dsp:cNvPr id="0" name=""/>
        <dsp:cNvSpPr/>
      </dsp:nvSpPr>
      <dsp:spPr>
        <a:xfrm>
          <a:off x="5982990" y="1298097"/>
          <a:ext cx="1668958" cy="1668958"/>
        </a:xfrm>
        <a:prstGeom prst="ellipse">
          <a:avLst/>
        </a:prstGeom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NikoshBAN" pitchFamily="2" charset="0"/>
              <a:cs typeface="NikoshBAN" pitchFamily="2" charset="0"/>
            </a:rPr>
            <a:t>আছিয়া</a:t>
          </a:r>
          <a:r>
            <a:rPr lang="en-US" sz="32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 smtClean="0">
              <a:latin typeface="NikoshBAN" pitchFamily="2" charset="0"/>
              <a:cs typeface="NikoshBAN" pitchFamily="2" charset="0"/>
            </a:rPr>
            <a:t>বেগম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6227403" y="1542510"/>
        <a:ext cx="1180132" cy="1180132"/>
      </dsp:txXfrm>
    </dsp:sp>
    <dsp:sp modelId="{5DEEBF0C-0FCA-4241-BE38-627B4C81B1E6}">
      <dsp:nvSpPr>
        <dsp:cNvPr id="0" name=""/>
        <dsp:cNvSpPr/>
      </dsp:nvSpPr>
      <dsp:spPr>
        <a:xfrm>
          <a:off x="5982990" y="3890943"/>
          <a:ext cx="1668958" cy="1668958"/>
        </a:xfrm>
        <a:prstGeom prst="ellipse">
          <a:avLst/>
        </a:prstGeom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NikoshBAN" pitchFamily="2" charset="0"/>
              <a:cs typeface="NikoshBAN" pitchFamily="2" charset="0"/>
            </a:rPr>
            <a:t>হেলেন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6227403" y="4135356"/>
        <a:ext cx="1180132" cy="1180132"/>
      </dsp:txXfrm>
    </dsp:sp>
    <dsp:sp modelId="{0399D937-65CB-4561-87FF-1EA48ABA51AE}">
      <dsp:nvSpPr>
        <dsp:cNvPr id="0" name=""/>
        <dsp:cNvSpPr/>
      </dsp:nvSpPr>
      <dsp:spPr>
        <a:xfrm>
          <a:off x="3737520" y="5187366"/>
          <a:ext cx="1668958" cy="1668958"/>
        </a:xfrm>
        <a:prstGeom prst="ellipse">
          <a:avLst/>
        </a:prstGeom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NikoshBAN" pitchFamily="2" charset="0"/>
              <a:cs typeface="NikoshBAN" pitchFamily="2" charset="0"/>
            </a:rPr>
            <a:t>শেখ</a:t>
          </a:r>
          <a:r>
            <a:rPr lang="en-US" sz="32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 smtClean="0">
              <a:latin typeface="NikoshBAN" pitchFamily="2" charset="0"/>
              <a:cs typeface="NikoshBAN" pitchFamily="2" charset="0"/>
            </a:rPr>
            <a:t>মুজিবর</a:t>
          </a:r>
          <a:r>
            <a:rPr lang="en-US" sz="32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 smtClean="0">
              <a:latin typeface="NikoshBAN" pitchFamily="2" charset="0"/>
              <a:cs typeface="NikoshBAN" pitchFamily="2" charset="0"/>
            </a:rPr>
            <a:t>রহমান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3981933" y="5431779"/>
        <a:ext cx="1180132" cy="1180132"/>
      </dsp:txXfrm>
    </dsp:sp>
    <dsp:sp modelId="{7888EBAA-A91D-4C56-98A2-2B7572E43AA2}">
      <dsp:nvSpPr>
        <dsp:cNvPr id="0" name=""/>
        <dsp:cNvSpPr/>
      </dsp:nvSpPr>
      <dsp:spPr>
        <a:xfrm>
          <a:off x="1492050" y="3890943"/>
          <a:ext cx="1668958" cy="1668958"/>
        </a:xfrm>
        <a:prstGeom prst="ellipse">
          <a:avLst/>
        </a:prstGeom>
        <a:gradFill rotWithShape="0">
          <a:gsLst>
            <a:gs pos="0">
              <a:srgbClr val="FF3399"/>
            </a:gs>
            <a:gs pos="25000">
              <a:srgbClr val="FF6633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latin typeface="NikoshBAN" pitchFamily="2" charset="0"/>
              <a:cs typeface="NikoshBAN" pitchFamily="2" charset="0"/>
            </a:rPr>
            <a:t>লাইলী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1736463" y="4135356"/>
        <a:ext cx="1180132" cy="1180132"/>
      </dsp:txXfrm>
    </dsp:sp>
    <dsp:sp modelId="{D7037205-E679-46DD-B782-D9A33BBEBC40}">
      <dsp:nvSpPr>
        <dsp:cNvPr id="0" name=""/>
        <dsp:cNvSpPr/>
      </dsp:nvSpPr>
      <dsp:spPr>
        <a:xfrm>
          <a:off x="1492050" y="1298097"/>
          <a:ext cx="1668958" cy="1668958"/>
        </a:xfrm>
        <a:prstGeom prst="ellipse">
          <a:avLst/>
        </a:prstGeom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latin typeface="NikoshBAN" pitchFamily="2" charset="0"/>
              <a:cs typeface="NikoshBAN" pitchFamily="2" charset="0"/>
            </a:rPr>
            <a:t>শেখ আবু নাসের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1736463" y="1542510"/>
        <a:ext cx="1180132" cy="11801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6E238-D0E5-4BBE-9FA5-5EEDCC99510E}">
      <dsp:nvSpPr>
        <dsp:cNvPr id="0" name=""/>
        <dsp:cNvSpPr/>
      </dsp:nvSpPr>
      <dsp:spPr>
        <a:xfrm>
          <a:off x="3038905" y="100637"/>
          <a:ext cx="3446859" cy="172342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500" b="1" kern="1200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500" b="1" kern="1200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b="1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বিবাহ (১৯৩৮)</a:t>
          </a:r>
          <a:endParaRPr lang="en-US" sz="2500" b="1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3089383" y="151115"/>
        <a:ext cx="3345903" cy="1622473"/>
      </dsp:txXfrm>
    </dsp:sp>
    <dsp:sp modelId="{14AC7477-A338-476E-A1FE-3DEA8DAEEF3E}">
      <dsp:nvSpPr>
        <dsp:cNvPr id="0" name=""/>
        <dsp:cNvSpPr/>
      </dsp:nvSpPr>
      <dsp:spPr>
        <a:xfrm rot="3600000">
          <a:off x="4982070" y="3127399"/>
          <a:ext cx="2408769" cy="60320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FF0000"/>
          </a:solidFill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latin typeface="NikoshBAN" pitchFamily="2" charset="0"/>
            <a:cs typeface="NikoshBAN" pitchFamily="2" charset="0"/>
          </a:endParaRPr>
        </a:p>
      </dsp:txBody>
      <dsp:txXfrm>
        <a:off x="5163030" y="3248039"/>
        <a:ext cx="2046849" cy="361920"/>
      </dsp:txXfrm>
    </dsp:sp>
    <dsp:sp modelId="{72743024-DC19-46A4-ADC6-80DECABCB514}">
      <dsp:nvSpPr>
        <dsp:cNvPr id="0" name=""/>
        <dsp:cNvSpPr/>
      </dsp:nvSpPr>
      <dsp:spPr>
        <a:xfrm>
          <a:off x="6267816" y="5033933"/>
          <a:ext cx="2685517" cy="172342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500" b="1" kern="1200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500" b="1" kern="1200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b="1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বেগম ফজিলাতুন্নেছা</a:t>
          </a:r>
          <a:endParaRPr lang="en-US" sz="2500" b="1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6318294" y="5084411"/>
        <a:ext cx="2584561" cy="1622473"/>
      </dsp:txXfrm>
    </dsp:sp>
    <dsp:sp modelId="{3E52E5BC-D2B7-4245-8031-B9FBB2A11397}">
      <dsp:nvSpPr>
        <dsp:cNvPr id="0" name=""/>
        <dsp:cNvSpPr/>
      </dsp:nvSpPr>
      <dsp:spPr>
        <a:xfrm rot="10800000">
          <a:off x="3557950" y="5594047"/>
          <a:ext cx="2408769" cy="60320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FF0000"/>
          </a:solidFill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latin typeface="NikoshBAN" pitchFamily="2" charset="0"/>
            <a:cs typeface="NikoshBAN" pitchFamily="2" charset="0"/>
          </a:endParaRPr>
        </a:p>
      </dsp:txBody>
      <dsp:txXfrm rot="10800000">
        <a:off x="3738910" y="5714687"/>
        <a:ext cx="2046849" cy="361920"/>
      </dsp:txXfrm>
    </dsp:sp>
    <dsp:sp modelId="{FB743345-E6D0-4E49-99C0-289DC0F27835}">
      <dsp:nvSpPr>
        <dsp:cNvPr id="0" name=""/>
        <dsp:cNvSpPr/>
      </dsp:nvSpPr>
      <dsp:spPr>
        <a:xfrm>
          <a:off x="571337" y="5033933"/>
          <a:ext cx="2685517" cy="172342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400" b="1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400" b="1" kern="1200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শেখ মুজিবুর রহমান</a:t>
          </a:r>
          <a:endParaRPr lang="en-US" sz="2400" b="1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621815" y="5084411"/>
        <a:ext cx="2584561" cy="1622473"/>
      </dsp:txXfrm>
    </dsp:sp>
    <dsp:sp modelId="{06545684-38F1-4C62-836F-910536F8EB7D}">
      <dsp:nvSpPr>
        <dsp:cNvPr id="0" name=""/>
        <dsp:cNvSpPr/>
      </dsp:nvSpPr>
      <dsp:spPr>
        <a:xfrm rot="18000000">
          <a:off x="2133830" y="3127399"/>
          <a:ext cx="2408769" cy="60320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FF0000"/>
          </a:solidFill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latin typeface="NikoshBAN" pitchFamily="2" charset="0"/>
            <a:cs typeface="NikoshBAN" pitchFamily="2" charset="0"/>
          </a:endParaRPr>
        </a:p>
      </dsp:txBody>
      <dsp:txXfrm>
        <a:off x="2314790" y="3248039"/>
        <a:ext cx="2046849" cy="3619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F999E-AF43-4B1A-A2D0-00A498554678}">
      <dsp:nvSpPr>
        <dsp:cNvPr id="0" name=""/>
        <dsp:cNvSpPr/>
      </dsp:nvSpPr>
      <dsp:spPr>
        <a:xfrm>
          <a:off x="3093613" y="2209802"/>
          <a:ext cx="2956773" cy="295677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3600" kern="1200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3600" kern="1200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3600" kern="1200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শেখ</a:t>
          </a:r>
          <a:r>
            <a:rPr lang="en-US" sz="36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মুজিব</a:t>
          </a:r>
          <a:r>
            <a:rPr lang="en-US" sz="36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+ </a:t>
          </a:r>
          <a:r>
            <a:rPr lang="en-US" sz="28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ফজিলাতুন্নেছা</a:t>
          </a:r>
          <a:endParaRPr lang="en-US" sz="360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3526622" y="2642811"/>
        <a:ext cx="2090755" cy="2090755"/>
      </dsp:txXfrm>
    </dsp:sp>
    <dsp:sp modelId="{8E228822-795B-4CE4-B3BB-802B810ECC68}">
      <dsp:nvSpPr>
        <dsp:cNvPr id="0" name=""/>
        <dsp:cNvSpPr/>
      </dsp:nvSpPr>
      <dsp:spPr>
        <a:xfrm rot="16200000">
          <a:off x="4501540" y="1751051"/>
          <a:ext cx="140919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rgbClr val="FF0000"/>
          </a:solidFill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latin typeface="NikoshBAN" pitchFamily="2" charset="0"/>
            <a:cs typeface="NikoshBAN" pitchFamily="2" charset="0"/>
          </a:endParaRPr>
        </a:p>
      </dsp:txBody>
      <dsp:txXfrm>
        <a:off x="4522678" y="1904107"/>
        <a:ext cx="98643" cy="395755"/>
      </dsp:txXfrm>
    </dsp:sp>
    <dsp:sp modelId="{2F0AF20B-CCF2-41BA-9DF3-28FCC8476304}">
      <dsp:nvSpPr>
        <dsp:cNvPr id="0" name=""/>
        <dsp:cNvSpPr/>
      </dsp:nvSpPr>
      <dsp:spPr>
        <a:xfrm>
          <a:off x="3602012" y="3940"/>
          <a:ext cx="1939974" cy="193997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44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8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শেখ</a:t>
          </a:r>
          <a:r>
            <a:rPr lang="en-US" sz="28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হাসিনা</a:t>
          </a:r>
          <a:endParaRPr lang="en-US" sz="280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3886115" y="288043"/>
        <a:ext cx="1371768" cy="1371768"/>
      </dsp:txXfrm>
    </dsp:sp>
    <dsp:sp modelId="{E18FBE9A-F23A-4DDC-BEF2-647316060B8C}">
      <dsp:nvSpPr>
        <dsp:cNvPr id="0" name=""/>
        <dsp:cNvSpPr/>
      </dsp:nvSpPr>
      <dsp:spPr>
        <a:xfrm rot="20520000">
          <a:off x="6030212" y="2861697"/>
          <a:ext cx="140919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rgbClr val="FF0000"/>
          </a:solidFill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latin typeface="NikoshBAN" pitchFamily="2" charset="0"/>
            <a:cs typeface="NikoshBAN" pitchFamily="2" charset="0"/>
          </a:endParaRPr>
        </a:p>
      </dsp:txBody>
      <dsp:txXfrm>
        <a:off x="6031247" y="3000147"/>
        <a:ext cx="98643" cy="395755"/>
      </dsp:txXfrm>
    </dsp:sp>
    <dsp:sp modelId="{F4284227-38CF-427E-B7A3-F24F62C2F872}">
      <dsp:nvSpPr>
        <dsp:cNvPr id="0" name=""/>
        <dsp:cNvSpPr/>
      </dsp:nvSpPr>
      <dsp:spPr>
        <a:xfrm>
          <a:off x="6183427" y="1879448"/>
          <a:ext cx="1939974" cy="193997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4400" kern="1200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400" kern="1200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শেখ</a:t>
          </a:r>
          <a:r>
            <a:rPr lang="en-US" sz="32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রেহেনা</a:t>
          </a:r>
          <a:endParaRPr lang="en-US" sz="32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6467530" y="2163551"/>
        <a:ext cx="1371768" cy="1371768"/>
      </dsp:txXfrm>
    </dsp:sp>
    <dsp:sp modelId="{390DAA6D-0F54-4336-93D9-8B01CF6ADFCD}">
      <dsp:nvSpPr>
        <dsp:cNvPr id="0" name=""/>
        <dsp:cNvSpPr/>
      </dsp:nvSpPr>
      <dsp:spPr>
        <a:xfrm rot="3240000">
          <a:off x="5446311" y="4658759"/>
          <a:ext cx="140919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rgbClr val="FF0000"/>
          </a:solidFill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latin typeface="NikoshBAN" pitchFamily="2" charset="0"/>
            <a:cs typeface="NikoshBAN" pitchFamily="2" charset="0"/>
          </a:endParaRPr>
        </a:p>
      </dsp:txBody>
      <dsp:txXfrm>
        <a:off x="5455024" y="4773576"/>
        <a:ext cx="98643" cy="395755"/>
      </dsp:txXfrm>
    </dsp:sp>
    <dsp:sp modelId="{B6A0BBC5-830E-45E7-9F6E-82F2411F9AC4}">
      <dsp:nvSpPr>
        <dsp:cNvPr id="0" name=""/>
        <dsp:cNvSpPr/>
      </dsp:nvSpPr>
      <dsp:spPr>
        <a:xfrm>
          <a:off x="5197415" y="4914084"/>
          <a:ext cx="1939974" cy="193997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44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4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শেখ</a:t>
          </a:r>
          <a:r>
            <a:rPr lang="en-US" sz="2800" b="1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কামাল</a:t>
          </a:r>
          <a:endParaRPr lang="en-US" sz="2800" b="1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5481518" y="5198187"/>
        <a:ext cx="1371768" cy="1371768"/>
      </dsp:txXfrm>
    </dsp:sp>
    <dsp:sp modelId="{80A3FF44-71B8-4798-BD42-192D266275B5}">
      <dsp:nvSpPr>
        <dsp:cNvPr id="0" name=""/>
        <dsp:cNvSpPr/>
      </dsp:nvSpPr>
      <dsp:spPr>
        <a:xfrm rot="7560000">
          <a:off x="3556768" y="4658759"/>
          <a:ext cx="140919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rgbClr val="FF0000"/>
          </a:solidFill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latin typeface="NikoshBAN" pitchFamily="2" charset="0"/>
            <a:cs typeface="NikoshBAN" pitchFamily="2" charset="0"/>
          </a:endParaRPr>
        </a:p>
      </dsp:txBody>
      <dsp:txXfrm rot="10800000">
        <a:off x="3590331" y="4773576"/>
        <a:ext cx="98643" cy="395755"/>
      </dsp:txXfrm>
    </dsp:sp>
    <dsp:sp modelId="{1792DE6E-7F91-4FEA-96C3-2597EED142C9}">
      <dsp:nvSpPr>
        <dsp:cNvPr id="0" name=""/>
        <dsp:cNvSpPr/>
      </dsp:nvSpPr>
      <dsp:spPr>
        <a:xfrm>
          <a:off x="2006610" y="4914084"/>
          <a:ext cx="1939974" cy="193997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3600" b="1" kern="1200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400" b="1" kern="1200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শেখ</a:t>
          </a:r>
          <a:r>
            <a:rPr lang="en-US" sz="2800" b="1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জামাল</a:t>
          </a:r>
          <a:r>
            <a:rPr lang="en-US" sz="44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4400" kern="1200" dirty="0">
            <a:latin typeface="NikoshBAN" pitchFamily="2" charset="0"/>
            <a:cs typeface="NikoshBAN" pitchFamily="2" charset="0"/>
          </a:endParaRPr>
        </a:p>
      </dsp:txBody>
      <dsp:txXfrm>
        <a:off x="2290713" y="5198187"/>
        <a:ext cx="1371768" cy="1371768"/>
      </dsp:txXfrm>
    </dsp:sp>
    <dsp:sp modelId="{A767B376-C2AE-44D4-9C07-56F092AE8C3A}">
      <dsp:nvSpPr>
        <dsp:cNvPr id="0" name=""/>
        <dsp:cNvSpPr/>
      </dsp:nvSpPr>
      <dsp:spPr>
        <a:xfrm rot="11880000">
          <a:off x="2972867" y="2861697"/>
          <a:ext cx="140919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>
          <a:solidFill>
            <a:srgbClr val="FF0000"/>
          </a:solidFill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latin typeface="NikoshBAN" pitchFamily="2" charset="0"/>
            <a:cs typeface="NikoshBAN" pitchFamily="2" charset="0"/>
          </a:endParaRPr>
        </a:p>
      </dsp:txBody>
      <dsp:txXfrm rot="10800000">
        <a:off x="3014108" y="3000147"/>
        <a:ext cx="98643" cy="395755"/>
      </dsp:txXfrm>
    </dsp:sp>
    <dsp:sp modelId="{EBCA8A0A-1BE1-41F1-9F67-D24F90923DC1}">
      <dsp:nvSpPr>
        <dsp:cNvPr id="0" name=""/>
        <dsp:cNvSpPr/>
      </dsp:nvSpPr>
      <dsp:spPr>
        <a:xfrm>
          <a:off x="1020597" y="1879448"/>
          <a:ext cx="1939974" cy="1939974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44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8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শেখ</a:t>
          </a:r>
          <a:r>
            <a:rPr lang="en-US" sz="2800" b="1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রাসেল</a:t>
          </a:r>
          <a:endParaRPr lang="en-US" sz="2800" b="1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1304700" y="2163551"/>
        <a:ext cx="1371768" cy="13717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7224F-075F-4C69-B962-D3105B860A24}">
      <dsp:nvSpPr>
        <dsp:cNvPr id="0" name=""/>
        <dsp:cNvSpPr/>
      </dsp:nvSpPr>
      <dsp:spPr>
        <a:xfrm>
          <a:off x="-7750742" y="-1184976"/>
          <a:ext cx="9227952" cy="9227952"/>
        </a:xfrm>
        <a:prstGeom prst="blockArc">
          <a:avLst>
            <a:gd name="adj1" fmla="val 18900000"/>
            <a:gd name="adj2" fmla="val 2700000"/>
            <a:gd name="adj3" fmla="val 23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915A74-9519-4AC4-B91F-8E214CEC25D9}">
      <dsp:nvSpPr>
        <dsp:cNvPr id="0" name=""/>
        <dsp:cNvSpPr/>
      </dsp:nvSpPr>
      <dsp:spPr>
        <a:xfrm>
          <a:off x="951890" y="685800"/>
          <a:ext cx="7945069" cy="1371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8708" tIns="165100" rIns="165100" bIns="16510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500" kern="1200" dirty="0" smtClean="0">
              <a:latin typeface="NikoshBAN" pitchFamily="2" charset="0"/>
              <a:cs typeface="NikoshBAN" pitchFamily="2" charset="0"/>
            </a:rPr>
            <a:t>শেখ হাসিনা</a:t>
          </a:r>
          <a:endParaRPr lang="en-US" sz="6500" kern="1200" dirty="0">
            <a:latin typeface="NikoshBAN" pitchFamily="2" charset="0"/>
            <a:cs typeface="NikoshBAN" pitchFamily="2" charset="0"/>
          </a:endParaRPr>
        </a:p>
      </dsp:txBody>
      <dsp:txXfrm>
        <a:off x="951890" y="685800"/>
        <a:ext cx="7945069" cy="1371600"/>
      </dsp:txXfrm>
    </dsp:sp>
    <dsp:sp modelId="{17D9E1CC-4B09-405A-B22A-9D78CB461C64}">
      <dsp:nvSpPr>
        <dsp:cNvPr id="0" name=""/>
        <dsp:cNvSpPr/>
      </dsp:nvSpPr>
      <dsp:spPr>
        <a:xfrm>
          <a:off x="94640" y="514350"/>
          <a:ext cx="1714500" cy="17145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F9D2D-6A53-493C-82DA-6A5FC90C72F2}">
      <dsp:nvSpPr>
        <dsp:cNvPr id="0" name=""/>
        <dsp:cNvSpPr/>
      </dsp:nvSpPr>
      <dsp:spPr>
        <a:xfrm>
          <a:off x="1450467" y="2743200"/>
          <a:ext cx="7446492" cy="1371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8708" tIns="165100" rIns="165100" bIns="16510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500" kern="1200" dirty="0" smtClean="0">
              <a:latin typeface="NikoshBAN" pitchFamily="2" charset="0"/>
              <a:cs typeface="NikoshBAN" pitchFamily="2" charset="0"/>
            </a:rPr>
            <a:t>সজিব ওয়াজেদ জয়</a:t>
          </a:r>
          <a:endParaRPr lang="en-US" sz="6500" kern="1200" dirty="0">
            <a:latin typeface="NikoshBAN" pitchFamily="2" charset="0"/>
            <a:cs typeface="NikoshBAN" pitchFamily="2" charset="0"/>
          </a:endParaRPr>
        </a:p>
      </dsp:txBody>
      <dsp:txXfrm>
        <a:off x="1450467" y="2743200"/>
        <a:ext cx="7446492" cy="1371600"/>
      </dsp:txXfrm>
    </dsp:sp>
    <dsp:sp modelId="{A4DD8BD1-55E8-4AD0-B40C-6B8628808443}">
      <dsp:nvSpPr>
        <dsp:cNvPr id="0" name=""/>
        <dsp:cNvSpPr/>
      </dsp:nvSpPr>
      <dsp:spPr>
        <a:xfrm>
          <a:off x="593217" y="2571750"/>
          <a:ext cx="1714500" cy="171450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8AE464-1C44-4060-8C7F-B3C4F8A1CD8C}">
      <dsp:nvSpPr>
        <dsp:cNvPr id="0" name=""/>
        <dsp:cNvSpPr/>
      </dsp:nvSpPr>
      <dsp:spPr>
        <a:xfrm>
          <a:off x="951890" y="4800600"/>
          <a:ext cx="7945069" cy="1371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8708" tIns="165100" rIns="165100" bIns="16510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500" kern="1200" dirty="0" smtClean="0">
              <a:latin typeface="NikoshBAN" pitchFamily="2" charset="0"/>
              <a:cs typeface="NikoshBAN" pitchFamily="2" charset="0"/>
            </a:rPr>
            <a:t>সায়মা ওয়াজেদ পুতুল</a:t>
          </a:r>
          <a:endParaRPr lang="en-US" sz="6500" kern="1200" dirty="0">
            <a:latin typeface="NikoshBAN" pitchFamily="2" charset="0"/>
            <a:cs typeface="NikoshBAN" pitchFamily="2" charset="0"/>
          </a:endParaRPr>
        </a:p>
      </dsp:txBody>
      <dsp:txXfrm>
        <a:off x="951890" y="4800600"/>
        <a:ext cx="7945069" cy="1371600"/>
      </dsp:txXfrm>
    </dsp:sp>
    <dsp:sp modelId="{97F0AB81-3D53-41EF-8FE4-1A7ECF557B8A}">
      <dsp:nvSpPr>
        <dsp:cNvPr id="0" name=""/>
        <dsp:cNvSpPr/>
      </dsp:nvSpPr>
      <dsp:spPr>
        <a:xfrm>
          <a:off x="94640" y="4629150"/>
          <a:ext cx="1714500" cy="171450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7224F-075F-4C69-B962-D3105B860A24}">
      <dsp:nvSpPr>
        <dsp:cNvPr id="0" name=""/>
        <dsp:cNvSpPr/>
      </dsp:nvSpPr>
      <dsp:spPr>
        <a:xfrm>
          <a:off x="-7669205" y="-1171869"/>
          <a:ext cx="9125539" cy="9125539"/>
        </a:xfrm>
        <a:prstGeom prst="blockArc">
          <a:avLst>
            <a:gd name="adj1" fmla="val 18900000"/>
            <a:gd name="adj2" fmla="val 2700000"/>
            <a:gd name="adj3" fmla="val 23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915A74-9519-4AC4-B91F-8E214CEC25D9}">
      <dsp:nvSpPr>
        <dsp:cNvPr id="0" name=""/>
        <dsp:cNvSpPr/>
      </dsp:nvSpPr>
      <dsp:spPr>
        <a:xfrm>
          <a:off x="761820" y="521384"/>
          <a:ext cx="8131667" cy="1043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8129" tIns="139700" rIns="139700" bIns="13970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500" kern="1200" dirty="0" smtClean="0">
              <a:latin typeface="NikoshBAN" pitchFamily="2" charset="0"/>
              <a:cs typeface="NikoshBAN" pitchFamily="2" charset="0"/>
            </a:rPr>
            <a:t>শেখ রেহেনা</a:t>
          </a:r>
          <a:endParaRPr lang="en-US" sz="5500" kern="1200" dirty="0">
            <a:latin typeface="NikoshBAN" pitchFamily="2" charset="0"/>
            <a:cs typeface="NikoshBAN" pitchFamily="2" charset="0"/>
          </a:endParaRPr>
        </a:p>
      </dsp:txBody>
      <dsp:txXfrm>
        <a:off x="761820" y="521384"/>
        <a:ext cx="8131667" cy="1043312"/>
      </dsp:txXfrm>
    </dsp:sp>
    <dsp:sp modelId="{17D9E1CC-4B09-405A-B22A-9D78CB461C64}">
      <dsp:nvSpPr>
        <dsp:cNvPr id="0" name=""/>
        <dsp:cNvSpPr/>
      </dsp:nvSpPr>
      <dsp:spPr>
        <a:xfrm>
          <a:off x="109750" y="390970"/>
          <a:ext cx="1304140" cy="130414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F9D2D-6A53-493C-82DA-6A5FC90C72F2}">
      <dsp:nvSpPr>
        <dsp:cNvPr id="0" name=""/>
        <dsp:cNvSpPr/>
      </dsp:nvSpPr>
      <dsp:spPr>
        <a:xfrm>
          <a:off x="1359975" y="2086624"/>
          <a:ext cx="7533513" cy="1043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8129" tIns="139700" rIns="139700" bIns="13970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500" kern="1200" dirty="0" smtClean="0">
              <a:latin typeface="NikoshBAN" pitchFamily="2" charset="0"/>
              <a:cs typeface="NikoshBAN" pitchFamily="2" charset="0"/>
            </a:rPr>
            <a:t>রাদওয়ান সিদ্দিক ববি</a:t>
          </a:r>
          <a:endParaRPr lang="en-US" sz="5500" kern="1200" dirty="0">
            <a:latin typeface="NikoshBAN" pitchFamily="2" charset="0"/>
            <a:cs typeface="NikoshBAN" pitchFamily="2" charset="0"/>
          </a:endParaRPr>
        </a:p>
      </dsp:txBody>
      <dsp:txXfrm>
        <a:off x="1359975" y="2086624"/>
        <a:ext cx="7533513" cy="1043312"/>
      </dsp:txXfrm>
    </dsp:sp>
    <dsp:sp modelId="{A4DD8BD1-55E8-4AD0-B40C-6B8628808443}">
      <dsp:nvSpPr>
        <dsp:cNvPr id="0" name=""/>
        <dsp:cNvSpPr/>
      </dsp:nvSpPr>
      <dsp:spPr>
        <a:xfrm>
          <a:off x="707905" y="1956210"/>
          <a:ext cx="1304140" cy="130414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8AE464-1C44-4060-8C7F-B3C4F8A1CD8C}">
      <dsp:nvSpPr>
        <dsp:cNvPr id="0" name=""/>
        <dsp:cNvSpPr/>
      </dsp:nvSpPr>
      <dsp:spPr>
        <a:xfrm>
          <a:off x="1359975" y="3651863"/>
          <a:ext cx="7533513" cy="1043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8129" tIns="152400" rIns="152400" bIns="1524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kern="1200" dirty="0" smtClean="0">
              <a:latin typeface="NikoshBAN" pitchFamily="2" charset="0"/>
              <a:cs typeface="NikoshBAN" pitchFamily="2" charset="0"/>
            </a:rPr>
            <a:t>টিউলিপ সিদ্দিক </a:t>
          </a:r>
          <a:endParaRPr lang="en-US" sz="6000" kern="1200" dirty="0">
            <a:latin typeface="NikoshBAN" pitchFamily="2" charset="0"/>
            <a:cs typeface="NikoshBAN" pitchFamily="2" charset="0"/>
          </a:endParaRPr>
        </a:p>
      </dsp:txBody>
      <dsp:txXfrm>
        <a:off x="1359975" y="3651863"/>
        <a:ext cx="7533513" cy="1043312"/>
      </dsp:txXfrm>
    </dsp:sp>
    <dsp:sp modelId="{97F0AB81-3D53-41EF-8FE4-1A7ECF557B8A}">
      <dsp:nvSpPr>
        <dsp:cNvPr id="0" name=""/>
        <dsp:cNvSpPr/>
      </dsp:nvSpPr>
      <dsp:spPr>
        <a:xfrm>
          <a:off x="707905" y="3521449"/>
          <a:ext cx="1304140" cy="130414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30EF1-D3B4-4836-A5B9-795BC3E10CA9}">
      <dsp:nvSpPr>
        <dsp:cNvPr id="0" name=""/>
        <dsp:cNvSpPr/>
      </dsp:nvSpPr>
      <dsp:spPr>
        <a:xfrm>
          <a:off x="761820" y="5217103"/>
          <a:ext cx="8131667" cy="1043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8129" tIns="152400" rIns="152400" bIns="1524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kern="1200" dirty="0" smtClean="0">
              <a:latin typeface="NikoshBAN" pitchFamily="2" charset="0"/>
              <a:cs typeface="NikoshBAN" pitchFamily="2" charset="0"/>
            </a:rPr>
            <a:t>আজমিনা সিদ্দিক রুপন্তী</a:t>
          </a:r>
          <a:endParaRPr lang="en-US" sz="6000" kern="1200" dirty="0">
            <a:latin typeface="NikoshBAN" pitchFamily="2" charset="0"/>
            <a:cs typeface="NikoshBAN" pitchFamily="2" charset="0"/>
          </a:endParaRPr>
        </a:p>
      </dsp:txBody>
      <dsp:txXfrm>
        <a:off x="761820" y="5217103"/>
        <a:ext cx="8131667" cy="1043312"/>
      </dsp:txXfrm>
    </dsp:sp>
    <dsp:sp modelId="{8F3DC9B5-3807-4898-8A83-7624ED967D2E}">
      <dsp:nvSpPr>
        <dsp:cNvPr id="0" name=""/>
        <dsp:cNvSpPr/>
      </dsp:nvSpPr>
      <dsp:spPr>
        <a:xfrm>
          <a:off x="109750" y="5086689"/>
          <a:ext cx="1304140" cy="130414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2F874-8565-4CEA-AE2E-5DE17460130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E517-3B71-4847-8A41-E040A6F87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93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2F874-8565-4CEA-AE2E-5DE17460130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E517-3B71-4847-8A41-E040A6F87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54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2F874-8565-4CEA-AE2E-5DE17460130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E517-3B71-4847-8A41-E040A6F87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27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2F874-8565-4CEA-AE2E-5DE17460130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E517-3B71-4847-8A41-E040A6F87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24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2F874-8565-4CEA-AE2E-5DE17460130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E517-3B71-4847-8A41-E040A6F87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1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2F874-8565-4CEA-AE2E-5DE17460130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E517-3B71-4847-8A41-E040A6F87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6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2F874-8565-4CEA-AE2E-5DE17460130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E517-3B71-4847-8A41-E040A6F87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7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2F874-8565-4CEA-AE2E-5DE17460130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E517-3B71-4847-8A41-E040A6F87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71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2F874-8565-4CEA-AE2E-5DE17460130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E517-3B71-4847-8A41-E040A6F87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92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2F874-8565-4CEA-AE2E-5DE17460130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E517-3B71-4847-8A41-E040A6F87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63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2F874-8565-4CEA-AE2E-5DE17460130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E517-3B71-4847-8A41-E040A6F87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07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2F874-8565-4CEA-AE2E-5DE17460130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E517-3B71-4847-8A41-E040A6F87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5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audio" Target="../media/audio1.wav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SLVpSdFuc0&amp;t=51s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63021859"/>
              </p:ext>
            </p:extLst>
          </p:nvPr>
        </p:nvGraphicFramePr>
        <p:xfrm>
          <a:off x="0" y="2209800"/>
          <a:ext cx="9144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6926" y="0"/>
            <a:ext cx="9137073" cy="2123658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50000">
                <a:srgbClr val="FF0000">
                  <a:alpha val="92000"/>
                </a:srgbClr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wrap="square" lIns="91440" tIns="45720" rIns="91440" bIns="45720">
            <a:spAutoFit/>
            <a:sp3d extrusionH="25400" contourW="8890">
              <a:bevelT w="38100" h="31750" prst="ribl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60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6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6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মুজিবর</a:t>
            </a:r>
            <a:r>
              <a:rPr lang="en-US" sz="6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bn-BD" sz="6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60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6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6000" b="1" dirty="0" smtClean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72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7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বৃত্তান্ত</a:t>
            </a:r>
            <a:r>
              <a:rPr lang="en-US" sz="6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43600" y="5810346"/>
            <a:ext cx="320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6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 টুঙ্গিপাড়া )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810346"/>
            <a:ext cx="2895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6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গোপালগঞ্জ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23813"/>
            <a:ext cx="9193213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" y="-46527"/>
            <a:ext cx="9137074" cy="692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9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pplause.wav"/>
          </p:stSnd>
        </p:sndAc>
      </p:transition>
    </mc:Choice>
    <mc:Fallback xmlns="">
      <p:transition spd="slow">
        <p:circle/>
        <p:sndAc>
          <p:stSnd>
            <p:snd r:embed="rId10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855" y="5791200"/>
            <a:ext cx="913014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বঙ্গবন্ধু’র জীবনে চলার পথে কিছু দূর্লভ ছবি</a:t>
            </a:r>
            <a:endParaRPr lang="en-US" sz="4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"/>
            <a:ext cx="7607300" cy="54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9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18" y="1143000"/>
            <a:ext cx="5074920" cy="30142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502" y="1143000"/>
            <a:ext cx="4124498" cy="30142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855" y="4800600"/>
            <a:ext cx="913014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বঙ্গবন্ধু’র জীবনে চলার পথে কিছু দূর্লভ ছবি</a:t>
            </a:r>
            <a:endParaRPr lang="en-US" sz="4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04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5" y="180975"/>
            <a:ext cx="8143875" cy="49244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855" y="5638800"/>
            <a:ext cx="913014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বঙ্গবন্ধু’র জীবনে চলার পথে কিছু দূর্লভ ছবি</a:t>
            </a:r>
            <a:endParaRPr lang="en-US" sz="4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44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5486400" cy="2880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3" b="9848"/>
          <a:stretch/>
        </p:blipFill>
        <p:spPr>
          <a:xfrm>
            <a:off x="5507182" y="1447800"/>
            <a:ext cx="3519488" cy="28803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03475" y="5181600"/>
            <a:ext cx="913014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বঙ্গবন্ধু’র জীবনে চলার পথে কিছু দূর্লভ ছবি</a:t>
            </a:r>
            <a:endParaRPr lang="en-US" sz="4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3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0782" y="4724400"/>
            <a:ext cx="91647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বঙ্গ</a:t>
            </a:r>
            <a:r>
              <a:rPr lang="bn-BD" sz="5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বন্ধু’র জন্মশত </a:t>
            </a:r>
            <a:r>
              <a:rPr lang="bn-BD" sz="5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বার্ষিকীতে </a:t>
            </a:r>
            <a:r>
              <a:rPr lang="bn-BD" sz="5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মাদরাসার </a:t>
            </a:r>
          </a:p>
          <a:p>
            <a:pPr algn="ctr"/>
            <a:r>
              <a:rPr lang="bn-BD" sz="5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মাঠে শিক্ষক- শিক্ষার্থীদের গ্রুপ ছবি</a:t>
            </a:r>
            <a:endParaRPr lang="en-US" sz="5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1064358"/>
            <a:ext cx="5130800" cy="31266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33"/>
          <a:stretch/>
        </p:blipFill>
        <p:spPr>
          <a:xfrm>
            <a:off x="5257800" y="1029723"/>
            <a:ext cx="3906982" cy="316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33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265" y="4724400"/>
            <a:ext cx="88697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বঙ্গবন্ধু’র জন্মশত </a:t>
            </a:r>
            <a:r>
              <a:rPr lang="bn-BD" sz="4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বার্ষিকীতে </a:t>
            </a:r>
            <a:r>
              <a:rPr lang="bn-BD" sz="4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মাদরাসার </a:t>
            </a:r>
          </a:p>
          <a:p>
            <a:pPr algn="ctr"/>
            <a:r>
              <a:rPr lang="bn-BD" sz="4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মিলনায়তনে ভিডিও ডকুমেন্টারি প্রদর্শণ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4538133" cy="255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867" y="1600200"/>
            <a:ext cx="4538133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66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5411450"/>
            <a:ext cx="702948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বঙ্গবন্ধু’র জন্মশত </a:t>
            </a:r>
            <a:r>
              <a:rPr lang="bn-BD" sz="4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বার্ষিকীতে </a:t>
            </a:r>
            <a:r>
              <a:rPr lang="bn-BD" sz="4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মাদরাসার </a:t>
            </a:r>
          </a:p>
          <a:p>
            <a:pPr algn="ctr"/>
            <a:r>
              <a:rPr lang="bn-BD" sz="4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সুবিধা জনক স্থানে বৃক্ষ রোপন করা হয়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8" y="921841"/>
            <a:ext cx="4601657" cy="43359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962" y="921841"/>
            <a:ext cx="3706438" cy="433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70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686" y="457200"/>
            <a:ext cx="867256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বঙ্গবন্ধু’র জন্মশত </a:t>
            </a:r>
            <a:r>
              <a:rPr lang="bn-BD" sz="4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বার্ষিকীতে </a:t>
            </a:r>
            <a:r>
              <a:rPr lang="bn-BD" sz="4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মাদরাসায় </a:t>
            </a:r>
          </a:p>
          <a:p>
            <a:pPr algn="ctr"/>
            <a:r>
              <a:rPr lang="bn-BD" sz="4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ভিডিও ডকুমেন্টারি প্রদর্শণ ও বৃক্ষ রোপন করা হয়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420789" y="3352800"/>
            <a:ext cx="82974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ভিডিও ডকুমেন্টারির লিংক নিচে দেওয়া হলোঃ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640789" y="4343400"/>
            <a:ext cx="7889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2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www.youtube.com/watch?v=USLVpSdFuc0&amp;t=51s</a:t>
            </a:r>
            <a:r>
              <a:rPr lang="bn-BD" sz="2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401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23813"/>
            <a:ext cx="9193213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903" y="1447800"/>
            <a:ext cx="4487779" cy="46299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7400" y="-33248"/>
            <a:ext cx="475928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115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88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2765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63021859"/>
              </p:ext>
            </p:extLst>
          </p:nvPr>
        </p:nvGraphicFramePr>
        <p:xfrm>
          <a:off x="0" y="2209800"/>
          <a:ext cx="9144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6926" y="0"/>
            <a:ext cx="9137073" cy="2123658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50000">
                <a:srgbClr val="FF0000">
                  <a:alpha val="92000"/>
                </a:srgbClr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wrap="square" lIns="91440" tIns="45720" rIns="91440" bIns="45720">
            <a:spAutoFit/>
            <a:sp3d extrusionH="25400" contourW="8890">
              <a:bevelT w="38100" h="31750" prst="ribl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60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6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6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মুজিবর</a:t>
            </a:r>
            <a:r>
              <a:rPr lang="en-US" sz="6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bn-BD" sz="6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60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6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6000" b="1" dirty="0" smtClean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72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7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বৃত্তান্ত</a:t>
            </a:r>
            <a:r>
              <a:rPr lang="en-US" sz="6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43600" y="5810346"/>
            <a:ext cx="320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6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 টুঙ্গিপাড়া )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810346"/>
            <a:ext cx="2895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6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গোপালগঞ্জ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23813"/>
            <a:ext cx="9193213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927" y="4919008"/>
            <a:ext cx="9137073" cy="19389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আয়োজনেঃ ভটপুর আলিম মাদ্‌রাসা</a:t>
            </a:r>
          </a:p>
          <a:p>
            <a:pPr lvl="0" algn="ctr"/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তারিখঃ ১৭ মার্চ, ২০২০ খ্রিঃ </a:t>
            </a:r>
          </a:p>
        </p:txBody>
      </p:sp>
      <p:sp>
        <p:nvSpPr>
          <p:cNvPr id="10" name="Rectangle 9"/>
          <p:cNvSpPr/>
          <p:nvPr/>
        </p:nvSpPr>
        <p:spPr>
          <a:xfrm>
            <a:off x="-21505" y="1469793"/>
            <a:ext cx="9137073" cy="1938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জাতির জনক বঙ্গবন্ধু শেখ মুজিবুর রহমান-এর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-46526"/>
            <a:ext cx="1866900" cy="147211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925" y="3383340"/>
            <a:ext cx="9144001" cy="14465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 lvl="0" algn="ctr"/>
            <a:r>
              <a:rPr lang="bn-BD" sz="8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জন্মশত </a:t>
            </a:r>
            <a:r>
              <a:rPr lang="bn-BD" sz="8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বার্ষিকী উদ্‌যাপন </a:t>
            </a:r>
            <a:endParaRPr lang="bn-BD" sz="88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17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6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26" y="0"/>
            <a:ext cx="9137073" cy="2123658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6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মুজিবর</a:t>
            </a:r>
            <a:r>
              <a:rPr lang="en-US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bn-BD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6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6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7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7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বৃত্তান্ত</a:t>
            </a:r>
            <a:r>
              <a:rPr lang="en-US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44930045"/>
              </p:ext>
            </p:extLst>
          </p:nvPr>
        </p:nvGraphicFramePr>
        <p:xfrm>
          <a:off x="-1" y="2158293"/>
          <a:ext cx="9143999" cy="4658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6630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9353967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890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797DE9-6942-41CC-A9FA-136E34852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EE797DE9-6942-41CC-A9FA-136E348524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EB5C1A-B2AE-46FF-8AD4-4863D02D5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6BEB5C1A-B2AE-46FF-8AD4-4863D02D5C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7D31E8-5607-441C-A484-CD9367892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677D31E8-5607-441C-A484-CD9367892E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AF5048-45D0-48AE-AAE3-1E5E44FF51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9DAF5048-45D0-48AE-AAE3-1E5E44FF51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D7E905-B553-4B2F-BCCD-BCFE242CC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50D7E905-B553-4B2F-BCCD-BCFE242CC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EEBF0C-0FCA-4241-BE38-627B4C81B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5DEEBF0C-0FCA-4241-BE38-627B4C81B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0E93D3-FBE3-4786-B37F-4F13996AE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graphicEl>
                                              <a:dgm id="{040E93D3-FBE3-4786-B37F-4F13996AE6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99D937-65CB-4561-87FF-1EA48ABA51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0399D937-65CB-4561-87FF-1EA48ABA51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E4DB4D-A801-4B96-A003-E5C8BF759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4">
                                            <p:graphicEl>
                                              <a:dgm id="{C8E4DB4D-A801-4B96-A003-E5C8BF759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88EBAA-A91D-4C56-98A2-2B7572E43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7888EBAA-A91D-4C56-98A2-2B7572E43A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B67121-654A-41D6-809D-FCF028679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4">
                                            <p:graphicEl>
                                              <a:dgm id="{02B67121-654A-41D6-809D-FCF028679D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037205-E679-46DD-B782-D9A33BBEB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D7037205-E679-46DD-B782-D9A33BBEBC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79E29B-45FC-4409-B69D-8DC226F36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4">
                                            <p:graphicEl>
                                              <a:dgm id="{4279E29B-45FC-4409-B69D-8DC226F362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8922194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124200" y="3886200"/>
            <a:ext cx="2895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6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বয়সঃ ১৮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999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B6E238-D0E5-4BBE-9FA5-5EEDCC9951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F8B6E238-D0E5-4BBE-9FA5-5EEDCC9951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AC7477-A338-476E-A1FE-3DEA8DAEE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14AC7477-A338-476E-A1FE-3DEA8DAEEF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743024-DC19-46A4-ADC6-80DECABCB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72743024-DC19-46A4-ADC6-80DECABCB5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52E5BC-D2B7-4245-8031-B9FBB2A11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3E52E5BC-D2B7-4245-8031-B9FBB2A11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743345-E6D0-4E49-99C0-289DC0F27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FB743345-E6D0-4E49-99C0-289DC0F278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545684-38F1-4C62-836F-910536F8E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">
                                            <p:graphicEl>
                                              <a:dgm id="{06545684-38F1-4C62-836F-910536F8EB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3179161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1405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BF999E-AF43-4B1A-A2D0-00A498554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75BF999E-AF43-4B1A-A2D0-00A4985546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228822-795B-4CE4-B3BB-802B810EC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8E228822-795B-4CE4-B3BB-802B810ECC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0AF20B-CCF2-41BA-9DF3-28FCC8476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2F0AF20B-CCF2-41BA-9DF3-28FCC84763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8FBE9A-F23A-4DDC-BEF2-647316060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E18FBE9A-F23A-4DDC-BEF2-647316060B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284227-38CF-427E-B7A3-F24F62C2F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F4284227-38CF-427E-B7A3-F24F62C2F8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0DAA6D-0F54-4336-93D9-8B01CF6AD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390DAA6D-0F54-4336-93D9-8B01CF6ADF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A0BBC5-830E-45E7-9F6E-82F2411F9A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B6A0BBC5-830E-45E7-9F6E-82F2411F9A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A3FF44-71B8-4798-BD42-192D26627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80A3FF44-71B8-4798-BD42-192D266275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92DE6E-7F91-4FEA-96C3-2597EED14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1792DE6E-7F91-4FEA-96C3-2597EED14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67B376-C2AE-44D4-9C07-56F092AE8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A767B376-C2AE-44D4-9C07-56F092AE8C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CA8A0A-1BE1-41F1-9F67-D24F90923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EBCA8A0A-1BE1-41F1-9F67-D24F90923D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6883400"/>
          </a:xfrm>
          <a:prstGeom prst="rect">
            <a:avLst/>
          </a:prstGeom>
          <a:gradFill flip="none" rotWithShape="1">
            <a:gsLst>
              <a:gs pos="2000">
                <a:srgbClr val="FF0000">
                  <a:lumMod val="67000"/>
                  <a:lumOff val="33000"/>
                </a:srgbClr>
              </a:gs>
              <a:gs pos="100000">
                <a:srgbClr val="00B0F0">
                  <a:lumMod val="56000"/>
                  <a:lumOff val="44000"/>
                </a:srgbClr>
              </a:gs>
            </a:gsLst>
            <a:lin ang="2700000" scaled="1"/>
            <a:tileRect/>
          </a:gradFill>
          <a:ln>
            <a:gradFill>
              <a:gsLst>
                <a:gs pos="0">
                  <a:srgbClr val="FF0000"/>
                </a:gs>
                <a:gs pos="45000">
                  <a:srgbClr val="FF7A00"/>
                </a:gs>
                <a:gs pos="100000">
                  <a:srgbClr val="4D0808"/>
                </a:gs>
              </a:gsLst>
              <a:lin ang="5400000" scaled="0"/>
            </a:gradFill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06" y="838200"/>
            <a:ext cx="9183005" cy="515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60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95071243"/>
              </p:ext>
            </p:extLst>
          </p:nvPr>
        </p:nvGraphicFramePr>
        <p:xfrm>
          <a:off x="76200" y="0"/>
          <a:ext cx="89916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9764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F7224F-075F-4C69-B962-D3105B860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B6F7224F-075F-4C69-B962-D3105B860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B6F7224F-075F-4C69-B962-D3105B860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D9E1CC-4B09-405A-B22A-9D78CB461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graphicEl>
                                              <a:dgm id="{17D9E1CC-4B09-405A-B22A-9D78CB461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graphicEl>
                                              <a:dgm id="{17D9E1CC-4B09-405A-B22A-9D78CB461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915A74-9519-4AC4-B91F-8E214CEC2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>
                                            <p:graphicEl>
                                              <a:dgm id="{7E915A74-9519-4AC4-B91F-8E214CEC2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>
                                            <p:graphicEl>
                                              <a:dgm id="{7E915A74-9519-4AC4-B91F-8E214CEC2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DD8BD1-55E8-4AD0-B40C-6B8628808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>
                                            <p:graphicEl>
                                              <a:dgm id="{A4DD8BD1-55E8-4AD0-B40C-6B8628808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graphicEl>
                                              <a:dgm id="{A4DD8BD1-55E8-4AD0-B40C-6B8628808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AF9D2D-6A53-493C-82DA-6A5FC90C7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graphicEl>
                                              <a:dgm id="{A9AF9D2D-6A53-493C-82DA-6A5FC90C7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graphicEl>
                                              <a:dgm id="{A9AF9D2D-6A53-493C-82DA-6A5FC90C7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F0AB81-3D53-41EF-8FE4-1A7ECF557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>
                                            <p:graphicEl>
                                              <a:dgm id="{97F0AB81-3D53-41EF-8FE4-1A7ECF557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graphicEl>
                                              <a:dgm id="{97F0AB81-3D53-41EF-8FE4-1A7ECF557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8AE464-1C44-4060-8C7F-B3C4F8A1C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">
                                            <p:graphicEl>
                                              <a:dgm id="{B38AE464-1C44-4060-8C7F-B3C4F8A1C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">
                                            <p:graphicEl>
                                              <a:dgm id="{B38AE464-1C44-4060-8C7F-B3C4F8A1C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49429051"/>
              </p:ext>
            </p:extLst>
          </p:nvPr>
        </p:nvGraphicFramePr>
        <p:xfrm>
          <a:off x="76200" y="0"/>
          <a:ext cx="8991600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033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F7224F-075F-4C69-B962-D3105B860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B6F7224F-075F-4C69-B962-D3105B860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B6F7224F-075F-4C69-B962-D3105B860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D9E1CC-4B09-405A-B22A-9D78CB461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graphicEl>
                                              <a:dgm id="{17D9E1CC-4B09-405A-B22A-9D78CB461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graphicEl>
                                              <a:dgm id="{17D9E1CC-4B09-405A-B22A-9D78CB461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915A74-9519-4AC4-B91F-8E214CEC2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>
                                            <p:graphicEl>
                                              <a:dgm id="{7E915A74-9519-4AC4-B91F-8E214CEC2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>
                                            <p:graphicEl>
                                              <a:dgm id="{7E915A74-9519-4AC4-B91F-8E214CEC2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DD8BD1-55E8-4AD0-B40C-6B8628808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>
                                            <p:graphicEl>
                                              <a:dgm id="{A4DD8BD1-55E8-4AD0-B40C-6B8628808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graphicEl>
                                              <a:dgm id="{A4DD8BD1-55E8-4AD0-B40C-6B8628808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AF9D2D-6A53-493C-82DA-6A5FC90C7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graphicEl>
                                              <a:dgm id="{A9AF9D2D-6A53-493C-82DA-6A5FC90C7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graphicEl>
                                              <a:dgm id="{A9AF9D2D-6A53-493C-82DA-6A5FC90C7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F0AB81-3D53-41EF-8FE4-1A7ECF557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>
                                            <p:graphicEl>
                                              <a:dgm id="{97F0AB81-3D53-41EF-8FE4-1A7ECF557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graphicEl>
                                              <a:dgm id="{97F0AB81-3D53-41EF-8FE4-1A7ECF557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8AE464-1C44-4060-8C7F-B3C4F8A1C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">
                                            <p:graphicEl>
                                              <a:dgm id="{B38AE464-1C44-4060-8C7F-B3C4F8A1C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">
                                            <p:graphicEl>
                                              <a:dgm id="{B38AE464-1C44-4060-8C7F-B3C4F8A1C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3DC9B5-3807-4898-8A83-7624ED967D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">
                                            <p:graphicEl>
                                              <a:dgm id="{8F3DC9B5-3807-4898-8A83-7624ED967D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">
                                            <p:graphicEl>
                                              <a:dgm id="{8F3DC9B5-3807-4898-8A83-7624ED967D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730EF1-D3B4-4836-A5B9-795BC3E10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">
                                            <p:graphicEl>
                                              <a:dgm id="{C9730EF1-D3B4-4836-A5B9-795BC3E10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">
                                            <p:graphicEl>
                                              <a:dgm id="{C9730EF1-D3B4-4836-A5B9-795BC3E10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219</Words>
  <Application>Microsoft Office PowerPoint</Application>
  <PresentationFormat>On-screen Show (4:3)</PresentationFormat>
  <Paragraphs>99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52</cp:revision>
  <dcterms:created xsi:type="dcterms:W3CDTF">2017-03-16T17:52:20Z</dcterms:created>
  <dcterms:modified xsi:type="dcterms:W3CDTF">2020-03-17T18:46:45Z</dcterms:modified>
</cp:coreProperties>
</file>