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DF2B-08FA-7541-8B4C-028EAD117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F1A4BD-D412-0244-8629-D0730A6DE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4FE3-B040-3E47-B6BC-DB53A0F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AB16-7548-7F4C-9FD8-DF8D7A2D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5AE16-56D3-7F45-ABBE-E8FE000D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744C-DF11-FF44-9CC0-F7CB7E751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E20E2-40ED-2146-9CA9-5F221ED0E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62F8F-07F3-9644-86EA-C85380C81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C281-5A1D-B94B-98F2-73593ACA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77A22-4A83-CE4C-B68C-DD8FD99F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9DFFD-51EB-044A-A13A-5E4DCFED9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E5DFF-38D4-D943-AD66-9F85097B6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8EB59-C7AB-B14C-BD81-337A994F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8E592-33E6-0A42-A39A-55CBA5C0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99A32-7A21-9141-8953-7CABA141C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2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09B7-CE13-014A-BBD5-DE2F692C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656B-4A08-AD49-B7BB-03CB2A64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258-52C7-BE4C-868B-37683A55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0AB17-6185-D449-9C63-21F36827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CFBBD-0E6A-964C-9E67-EBEB828C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2577-0D5D-1E41-A93A-4A197BBA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651A1-9B61-164E-B414-E68548826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B28CA-6D27-E745-8FD8-A5504315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EE00-0D48-3941-9871-87BE2DB64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6B76D-C5A8-BF46-A212-01E5B97A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34BC-A547-2346-A1AA-5C3F997D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E7A1E-C9D3-254F-9136-DB5A12EBC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D0EEE-69BD-C749-A47D-0F26174AB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1C519-8BA8-AB49-AF4C-3CDE7A98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2E1B8-6044-4749-B961-4AAB1D5F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C1A4-69FD-1A48-8F27-A1539807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2102-FAA7-1F4A-BED4-99311888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B3B3-D90B-ED4B-9344-E8081846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BEC16-970C-DC4B-8304-12E0A2651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7FC41-3AB8-1141-9BE7-3F8873818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C7C91-790E-3A41-9A3A-A6CD45490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D90C4-1198-164E-B7E3-B2D1B056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CD963-7E84-494F-BCF2-F7542D65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29AB2-3118-B74E-A9AF-94D8AC66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2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087-D593-F747-8001-CCA0B2FF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F6252-BA3B-2246-A27A-75E096A4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69B07-2989-7340-95B7-4E38C81C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D5C2F-1E01-8B4F-A412-ADF5093F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D6EA0-BB49-414E-B8F6-8A12480F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3582FA-B75C-9542-B286-BE1A68F3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8C874-FB23-8445-A6A1-2EEF2D82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E2DA-444F-FF4D-92F1-22D5AC53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2B6B-D820-E042-A62A-C5B85CFA8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3E5EC-EF8D-A140-8F1C-3B19596DC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CBA2-8960-704E-9613-B42B452D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D2440-CC9D-324A-9243-9609C7A5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AE2A0-964B-904C-B0A6-9522D2F2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2274-A86E-CB42-89DE-01500080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F0AFD6-4562-6A42-8464-6EE04FCFA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CDADF-27A1-4C43-9CE8-1BDF70511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C44C0-5CFB-D245-87F1-20C34C0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96D9F-A938-164F-AD92-34E64B3A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6A291-2A31-C24F-AAEE-C88A66D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2B605-5A61-0343-B8F5-F567588A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7C8F5-B3E7-F344-AA22-5652A836F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4AF9C-7CD8-484B-A15D-7A5D72348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5287-9658-9646-81BB-6C7D2A48A9A5}" type="datetimeFigureOut">
              <a:rPr lang="en-US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4943-A1BA-F347-AE63-BF6DAE281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02DC8-804B-384E-B0C1-317259187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E421-BAEB-004A-94BD-1E628EDCE4D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350E-C802-B74C-8536-ADD0F21FD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655264" y="145618"/>
            <a:ext cx="9565454" cy="1363697"/>
          </a:xfrm>
        </p:spPr>
        <p:txBody>
          <a:bodyPr/>
          <a:lstStyle/>
          <a:p>
            <a:r>
              <a:rPr lang="en-GB" b="1">
                <a:solidFill>
                  <a:srgbClr val="FF0000"/>
                </a:solidFill>
              </a:rPr>
              <a:t>Chandrapur A.h.p High School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387B804-4429-D84F-8048-96224D408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64" y="1641909"/>
            <a:ext cx="9661072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2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Chandrapur A.h.p High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Chandrapur A.h.p High School</dc:title>
  <dc:creator>jarna.bably@gmail.com</dc:creator>
  <cp:lastModifiedBy>jarna.bably@gmail.com</cp:lastModifiedBy>
  <cp:revision>1</cp:revision>
  <dcterms:created xsi:type="dcterms:W3CDTF">2020-03-18T10:18:22Z</dcterms:created>
  <dcterms:modified xsi:type="dcterms:W3CDTF">2020-03-18T10:25:18Z</dcterms:modified>
</cp:coreProperties>
</file>