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6002-D841-4CC8-9167-37A0573D6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34A69-AEE5-4731-B441-95BD7B30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478B4-AF1F-49E4-91F7-DAFC1DBE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6CEB8-2F57-4FCE-AB30-5929711B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01865-90BB-4636-9CE3-B82979F3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A906-E0AE-4FB2-9C42-EED0BCD3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1B570-E354-4033-B708-ED10F460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3B99A-49F6-48F6-B7B1-A5BF4350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216C7-ACF1-475F-BC69-2F2DA918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516D4-7AC5-46E0-BB31-40DB28ED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7DDCF-E995-470C-89B7-D14CE9465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538E3-311C-4D0C-89DA-1FF4C7F49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55DE3-C76C-4798-9557-5C60AA1A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5E11C-C4CC-46B7-AEBF-9E5DE8ED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CEC8E-8C1C-4B7E-B0C3-F99F1497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21592-A1B3-4821-B9C8-0BBE0DD4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5203-D816-4B70-8026-A387F0740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570CD-28C5-4A4E-863E-DA4566AD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1B9A2-EA24-4B67-98E5-B32080F7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EA6B-2AD6-4575-8AF5-F9AF0164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6E12-BFFC-448D-B0B2-7FCAC583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B1348-7C4B-4930-B634-2BFF23255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BA489-10DD-4247-9F79-778F55F9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CFACA-CA3A-4F00-A5BF-7AAEE815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8C607-3F48-4714-A95D-844BD82D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5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E215-D8C9-4D7B-AAD8-7B401663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9C14-1AB6-48DC-AE31-A52576E82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0F4AF-50F6-481C-B2F5-66C39F99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EDE45-418E-4E40-89DE-4CE6E5AD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B52F3-C532-4A41-87A2-448766B0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F7489-DF1C-4899-B498-1CF72814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4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FCEB-63E6-463C-8DB8-78F8F571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D9388-CB81-4660-8188-20704B527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E9392-1C1B-4C0B-95C0-D46C8D239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01479-101D-4E86-9FD4-4402D6485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D2C16-A266-4EA8-B731-BB6FFA4C3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2F9CC-9FC8-4B77-86FA-9B1990B7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E30A1-B1D5-4304-89EC-34F538AE1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3BEC9-8162-4C20-B628-CE1C6611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2067-C7D4-40F7-AEC2-059A5DB3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3F604-6DD5-4FA1-AFCA-6814972A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9A79A-A767-4CEA-8E00-A692BB47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6D824-FE79-41A2-BB3A-B1CA49CC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39BA8-D90B-4A3B-A778-D047EE66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15AB2-548F-40F5-9D43-02945CC8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9CF18-C226-4723-8EA5-5F2908BB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9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E0EE-7A0C-4D50-B504-06889A35D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DCE61-DFCC-4422-8A49-470DB25A2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4EA36-D12F-4E32-8543-FC9384406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B7AD9-7020-4FF7-833C-065A57F0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D7509-8459-45EB-8EA1-486AEBF2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4A70D-A36C-45BF-9B25-808A319B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C985-7223-4133-AB3D-65F626B7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91D26-2433-460A-81EE-361B21184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6A517-16D6-489A-80B9-1CD8110F4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E08B3-325C-4C4E-B5D9-8F15710F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6913E-81BD-498F-97C4-28D75F1A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1D407-46FE-4AD6-AADD-317789B3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71EC4-EE54-48C2-A3C3-06AE668D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E7D02-8B85-4DC3-95FB-B749DAC2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47CA5-3881-441E-8ED4-D3FCBA84E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D618-3E46-4680-A0D0-02EE3EC40385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67E00-E282-4608-9B70-2755ECCC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3B37C-56FD-4995-9A3B-B1990249C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7D5A-4469-4DFF-A2B4-068C931EE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E53FCE-4F7F-4149-A2A3-ADF9595A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530087"/>
            <a:ext cx="4762500" cy="631838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4383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BFD75-95C0-48E3-961E-987F11BD3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28650"/>
            <a:ext cx="7620000" cy="560070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491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CB7DF-3580-432B-8BE5-C0EE409C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553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23EFA-A595-45C4-9FB0-DE20AA86E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0676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 ferdous</dc:creator>
  <cp:lastModifiedBy>rafi ferdous</cp:lastModifiedBy>
  <cp:revision>3</cp:revision>
  <dcterms:created xsi:type="dcterms:W3CDTF">2020-03-18T08:35:22Z</dcterms:created>
  <dcterms:modified xsi:type="dcterms:W3CDTF">2020-03-18T08:59:56Z</dcterms:modified>
</cp:coreProperties>
</file>