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5" r:id="rId2"/>
  </p:sldMasterIdLst>
  <p:notesMasterIdLst>
    <p:notesMasterId r:id="rId7"/>
  </p:notesMasterIdLst>
  <p:sldIdLst>
    <p:sldId id="261" r:id="rId3"/>
    <p:sldId id="358" r:id="rId4"/>
    <p:sldId id="357" r:id="rId5"/>
    <p:sldId id="296" r:id="rId6"/>
  </p:sldIdLst>
  <p:sldSz cx="18286413" cy="10287000"/>
  <p:notesSz cx="6858000" cy="9144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84460" autoAdjust="0"/>
  </p:normalViewPr>
  <p:slideViewPr>
    <p:cSldViewPr snapToGrid="0">
      <p:cViewPr varScale="1">
        <p:scale>
          <a:sx n="47" d="100"/>
          <a:sy n="47" d="100"/>
        </p:scale>
        <p:origin x="-1344" y="-101"/>
      </p:cViewPr>
      <p:guideLst>
        <p:guide orient="horz" pos="323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57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129137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265226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01315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537404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673493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135094" y="809582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59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2407196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7" y="3054872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2291316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2407196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3199284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6" y="312727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4142583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79" y="4790259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4026703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4142583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4934671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8" y="486266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4" y="5784377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9214817" y="6432053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8" y="566849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0" y="578437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69" y="657646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863286" y="65044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489452" y="7519764"/>
            <a:ext cx="1080120" cy="72008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9209135" y="8167440"/>
            <a:ext cx="288034" cy="43284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05476" y="7403884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679188" y="7519764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9713587" y="8311852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9857604" y="823984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74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1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0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7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2685157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43986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611219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3174492" y="7825720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97163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05864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09608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2772169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2809606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1900261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3613782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448569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4523127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5327303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619921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623664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7040824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747115" y="791273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8394261" y="7950169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864050" y="8754345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2056892" y="3918634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056892" y="525841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2056892" y="6598190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056892" y="7937968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056892" y="257885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629515" y="266586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41600" y="397703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04308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81930" y="259481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181930" y="3934594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29515" y="534542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538286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181930" y="5274372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641600" y="6656591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672263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181930" y="6614150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29515" y="802498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7276398" y="806241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8181930" y="7953928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1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6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219093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355182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91271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627360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7634494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93860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265868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30122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402130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46638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53839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60264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67465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73891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81091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8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1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55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77771" y="2393778"/>
            <a:ext cx="10397852" cy="584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77772" y="1800272"/>
            <a:ext cx="10397851" cy="593505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7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6153597" y="2531512"/>
            <a:ext cx="4056747" cy="7542332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2096849" y="2533939"/>
            <a:ext cx="4056747" cy="7542332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884597" y="-884601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2533939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842535" y="4764187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968700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2866443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3998626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54618" y="5458653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6154615" y="6919914"/>
            <a:ext cx="4056748" cy="3156356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172441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362730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5530198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1279776" y="7433090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350309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157454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682336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28513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4752195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665304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5048898" y="855388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246327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3895507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532774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0245469" y="67599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6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2656478" y="284432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656478" y="418410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562010" y="2735836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62010" y="4075614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2656478" y="552388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562010" y="5415392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2656478" y="686365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62010" y="6755170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2656478" y="820343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62010" y="8094948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4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151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6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1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12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19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19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4534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038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014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8855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9359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334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13181627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685683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661050" y="4393537"/>
            <a:ext cx="886695" cy="88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792561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792561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93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7112000"/>
            <a:ext cx="1555372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29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596034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3607486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015315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1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6099984" y="467263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870398" y="116319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1268264" y="175609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513" y="103904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7545905" y="1111052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7689921" y="24771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545905" y="2549853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70398" y="116319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04770" y="3838753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8440247" y="417423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0720458" y="3838752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3319670" y="3838751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1055935" y="417422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3655147" y="417422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541830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151318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743606" y="5277230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2885" y="6295628"/>
            <a:ext cx="15900643" cy="201622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8527876"/>
            <a:ext cx="18286413" cy="1759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4016008" y="877314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8827218" y="877313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13607778" y="877313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84388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164560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61452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574254" y="101917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952340" y="106698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7102660" y="428848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8228077" y="5247624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28077" y="6686425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61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261427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2614271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7833741" y="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7833741" y="2573100"/>
            <a:ext cx="2617200" cy="2570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783374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10443476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10443476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10443476" y="5143500"/>
            <a:ext cx="2617200" cy="25704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13053211" y="51435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5662949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578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3955852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25714" y="5394653"/>
            <a:ext cx="16822057" cy="935442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5143500"/>
            <a:ext cx="914241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5120145" y="0"/>
            <a:ext cx="711940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2239550" y="0"/>
            <a:ext cx="604686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13247662" y="5143500"/>
            <a:ext cx="5029236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214214" y="751012"/>
            <a:ext cx="4680520" cy="156693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214" y="2552574"/>
            <a:ext cx="4680521" cy="2230886"/>
          </a:xfrm>
        </p:spPr>
        <p:txBody>
          <a:bodyPr anchor="t">
            <a:noAutofit/>
          </a:bodyPr>
          <a:lstStyle>
            <a:lvl1pPr algn="ctr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2" y="5359524"/>
            <a:ext cx="3816424" cy="4680520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62" y="4451598"/>
            <a:ext cx="1009181" cy="15137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34" y="4457082"/>
            <a:ext cx="981758" cy="15082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54" y="4160910"/>
            <a:ext cx="1206628" cy="180445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8" y="3705682"/>
            <a:ext cx="1061284" cy="22596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25" y="3628895"/>
            <a:ext cx="1173721" cy="23364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14" y="3283360"/>
            <a:ext cx="1170979" cy="2682009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42793" y="291832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23052" y="206222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287125" y="1516812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884580" y="238631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726308" y="120611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697243" y="647313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3237353" y="3638406"/>
            <a:ext cx="0" cy="672337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5425323" y="2917371"/>
            <a:ext cx="0" cy="1383775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7903696" y="2046514"/>
            <a:ext cx="0" cy="18989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10068670" y="3148370"/>
            <a:ext cx="0" cy="33505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12481685" y="2261998"/>
            <a:ext cx="0" cy="1221431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14906985" y="1384448"/>
            <a:ext cx="0" cy="1763922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669143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8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707944"/>
            <a:ext cx="1923834" cy="60708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90" y="1526595"/>
            <a:ext cx="1780558" cy="52522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25714" y="6956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651672" y="596076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57943" y="596076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0238" y="8532911"/>
            <a:ext cx="17425936" cy="149778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91352" y="289560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091352" y="404552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091352" y="519545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2558306" y="2898757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2558306" y="404868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12558306" y="5198612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8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462980"/>
            <a:ext cx="7911618" cy="64090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425361"/>
            <a:ext cx="3830770" cy="54467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706412"/>
            <a:ext cx="2044962" cy="4165664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236669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733010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924050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77161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432792"/>
            <a:ext cx="17425936" cy="1509494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803048" y="3255738"/>
            <a:ext cx="8534400" cy="48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8958034" y="2883357"/>
            <a:ext cx="200026" cy="1905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6715047"/>
            <a:ext cx="7794169" cy="225115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0428801" y="2786683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10428801" y="3936611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0428801" y="5086538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84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2095500" y="0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567171" y="7667281"/>
            <a:ext cx="7227000" cy="2086317"/>
          </a:xfrm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10978043" y="3220775"/>
            <a:ext cx="10698970" cy="40195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70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661514" y="7485852"/>
            <a:ext cx="3240000" cy="72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1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10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03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6894738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04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016451"/>
            <a:ext cx="18286413" cy="1552575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1016452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6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3261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63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1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7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0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4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2"/>
      <p:bldP spid="14" grpId="0"/>
      <p:bldP spid="14" grpId="2"/>
      <p:bldP spid="15" grpId="0"/>
      <p:bldP spid="15" grpId="2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6" y="3352800"/>
            <a:ext cx="3920837" cy="3311236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3352799"/>
            <a:ext cx="3920837" cy="4475019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3352799"/>
            <a:ext cx="3920838" cy="5001491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1"/>
            <a:ext cx="18286413" cy="335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42261" y="1"/>
            <a:ext cx="3920837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16625" y="2386804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106919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9397213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13687506" y="2386802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28189" y="4184839"/>
            <a:ext cx="3729297" cy="1809561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92230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106744" y="4184839"/>
            <a:ext cx="3729297" cy="247919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385299" y="4184839"/>
            <a:ext cx="3729297" cy="289813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3552224"/>
            <a:ext cx="3695231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663855" y="4184839"/>
            <a:ext cx="3729297" cy="352224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191" y="8098971"/>
            <a:ext cx="12735952" cy="130628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61206" y="7998731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23316" y="1543100"/>
            <a:ext cx="8098881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3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0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  <p:sldLayoutId id="2147483670" r:id="rId3"/>
    <p:sldLayoutId id="2147483666" r:id="rId4"/>
    <p:sldLayoutId id="2147483667" r:id="rId5"/>
    <p:sldLayoutId id="2147483672" r:id="rId6"/>
    <p:sldLayoutId id="2147483674" r:id="rId7"/>
    <p:sldLayoutId id="2147483723" r:id="rId8"/>
    <p:sldLayoutId id="2147483678" r:id="rId9"/>
    <p:sldLayoutId id="2147483679" r:id="rId10"/>
    <p:sldLayoutId id="2147483703" r:id="rId11"/>
    <p:sldLayoutId id="2147483707" r:id="rId12"/>
    <p:sldLayoutId id="2147483711" r:id="rId13"/>
    <p:sldLayoutId id="2147483701" r:id="rId14"/>
    <p:sldLayoutId id="2147483708" r:id="rId15"/>
    <p:sldLayoutId id="2147483720" r:id="rId16"/>
    <p:sldLayoutId id="2147483722" r:id="rId17"/>
    <p:sldLayoutId id="2147483731" r:id="rId18"/>
    <p:sldLayoutId id="2147483732" r:id="rId19"/>
    <p:sldLayoutId id="2147483738" r:id="rId20"/>
    <p:sldLayoutId id="2147483739" r:id="rId21"/>
    <p:sldLayoutId id="2147483741" r:id="rId22"/>
    <p:sldLayoutId id="2147483746" r:id="rId23"/>
    <p:sldLayoutId id="2147483761" r:id="rId24"/>
    <p:sldLayoutId id="2147483765" r:id="rId25"/>
    <p:sldLayoutId id="2147483774" r:id="rId26"/>
    <p:sldLayoutId id="2147483754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0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70" r:id="rId2"/>
    <p:sldLayoutId id="2147483762" r:id="rId3"/>
    <p:sldLayoutId id="2147483662" r:id="rId4"/>
    <p:sldLayoutId id="2147483663" r:id="rId5"/>
    <p:sldLayoutId id="2147483673" r:id="rId6"/>
    <p:sldLayoutId id="2147483697" r:id="rId7"/>
    <p:sldLayoutId id="2147483698" r:id="rId8"/>
    <p:sldLayoutId id="2147483699" r:id="rId9"/>
    <p:sldLayoutId id="2147483709" r:id="rId10"/>
    <p:sldLayoutId id="2147483700" r:id="rId11"/>
    <p:sldLayoutId id="2147483733" r:id="rId12"/>
    <p:sldLayoutId id="2147483740" r:id="rId13"/>
    <p:sldLayoutId id="2147483743" r:id="rId14"/>
    <p:sldLayoutId id="2147483745" r:id="rId15"/>
    <p:sldLayoutId id="2147483766" r:id="rId16"/>
    <p:sldLayoutId id="2147483768" r:id="rId17"/>
    <p:sldLayoutId id="2147483767" r:id="rId18"/>
    <p:sldLayoutId id="2147483769" r:id="rId19"/>
    <p:sldLayoutId id="2147483730" r:id="rId20"/>
    <p:sldLayoutId id="2147483759" r:id="rId21"/>
    <p:sldLayoutId id="2147483760" r:id="rId22"/>
    <p:sldLayoutId id="2147483755" r:id="rId23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0.jp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jpg"/><Relationship Id="rId11" Type="http://schemas.openxmlformats.org/officeDocument/2006/relationships/image" Target="../media/image27.jpg"/><Relationship Id="rId5" Type="http://schemas.openxmlformats.org/officeDocument/2006/relationships/image" Target="../media/image22.jpg"/><Relationship Id="rId10" Type="http://schemas.openxmlformats.org/officeDocument/2006/relationships/image" Target="../media/image26.jpeg"/><Relationship Id="rId4" Type="http://schemas.openxmlformats.org/officeDocument/2006/relationships/image" Target="../media/image21.jpg"/><Relationship Id="rId9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মুজিববর্ষ</a:t>
            </a:r>
            <a:r>
              <a:rPr lang="en-US" altLang="ja-JP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উপলক্ষ্যে</a:t>
            </a:r>
            <a:endParaRPr kumimoji="1" lang="ja-JP" alt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 err="1" smtClean="0">
                <a:latin typeface="NikoshBAN" pitchFamily="2" charset="0"/>
                <a:cs typeface="NikoshBAN" pitchFamily="2" charset="0"/>
              </a:rPr>
              <a:t>চরচামিতা</a:t>
            </a:r>
            <a:r>
              <a:rPr lang="en-US" altLang="ja-JP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ja-JP" dirty="0" err="1" smtClean="0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altLang="ja-JP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ja-JP" dirty="0" err="1" smtClean="0">
                <a:latin typeface="NikoshBAN" pitchFamily="2" charset="0"/>
                <a:cs typeface="NikoshBAN" pitchFamily="2" charset="0"/>
              </a:rPr>
              <a:t>অজিফা</a:t>
            </a:r>
            <a:r>
              <a:rPr lang="en-US" altLang="ja-JP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ja-JP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altLang="ja-JP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ja-JP" dirty="0" err="1" smtClean="0"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altLang="ja-JP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ja-JP" dirty="0" err="1" smtClean="0">
                <a:latin typeface="NikoshBAN" pitchFamily="2" charset="0"/>
                <a:cs typeface="NikoshBAN" pitchFamily="2" charset="0"/>
              </a:rPr>
              <a:t>বৃক্ষরোপন</a:t>
            </a:r>
            <a:r>
              <a:rPr lang="en-US" altLang="ja-JP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ja-JP" dirty="0" err="1" smtClean="0">
                <a:latin typeface="NikoshBAN" pitchFamily="2" charset="0"/>
                <a:cs typeface="NikoshBAN" pitchFamily="2" charset="0"/>
              </a:rPr>
              <a:t>কর্মসূচি</a:t>
            </a:r>
            <a:endParaRPr kumimoji="1" lang="ja-JP" alt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848" y="140278"/>
            <a:ext cx="3212926" cy="19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54">
        <p:fade/>
      </p:transition>
    </mc:Choice>
    <mc:Fallback xmlns="">
      <p:transition spd="med" advTm="6754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altLang="ja-JP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ja-JP" dirty="0" err="1" smtClean="0">
                <a:latin typeface="NikoshBAN" pitchFamily="2" charset="0"/>
                <a:cs typeface="NikoshBAN" pitchFamily="2" charset="0"/>
              </a:rPr>
              <a:t>লাগান</a:t>
            </a:r>
            <a:r>
              <a:rPr lang="en-US" altLang="ja-JP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ja-JP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altLang="ja-JP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ja-JP" dirty="0" err="1" smtClean="0">
                <a:latin typeface="NikoshBAN" pitchFamily="2" charset="0"/>
                <a:cs typeface="NikoshBAN" pitchFamily="2" charset="0"/>
              </a:rPr>
              <a:t>বাঁচান</a:t>
            </a:r>
            <a:r>
              <a:rPr lang="en-US" altLang="ja-JP" dirty="0" smtClean="0">
                <a:latin typeface="NikoshBAN" pitchFamily="2" charset="0"/>
                <a:cs typeface="NikoshBAN" pitchFamily="2" charset="0"/>
              </a:rPr>
              <a:t>.</a:t>
            </a:r>
            <a:endParaRPr kumimoji="1" lang="ja-JP" alt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 err="1" smtClean="0"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altLang="ja-JP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ja-JP" dirty="0" err="1" smtClean="0">
                <a:latin typeface="NikoshBAN" pitchFamily="2" charset="0"/>
                <a:cs typeface="NikoshBAN" pitchFamily="2" charset="0"/>
              </a:rPr>
              <a:t>শতবর্ষ</a:t>
            </a:r>
            <a:r>
              <a:rPr lang="en-US" altLang="ja-JP" dirty="0" smtClean="0">
                <a:latin typeface="NikoshBAN" pitchFamily="2" charset="0"/>
                <a:cs typeface="NikoshBAN" pitchFamily="2" charset="0"/>
              </a:rPr>
              <a:t> ২০২০</a:t>
            </a:r>
            <a:endParaRPr lang="ja-JP" alt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445573"/>
            <a:ext cx="57150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r="97"/>
          <a:stretch>
            <a:fillRect/>
          </a:stretch>
        </p:blipFill>
        <p:spPr>
          <a:xfrm>
            <a:off x="228600" y="114300"/>
            <a:ext cx="17585871" cy="9892911"/>
          </a:xfrm>
        </p:spPr>
      </p:pic>
      <p:sp>
        <p:nvSpPr>
          <p:cNvPr id="17" name="テキスト プレースホルダー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INTRODUCTION</a:t>
            </a:r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endParaRPr kumimoji="1" lang="ja-JP" altLang="en-US"/>
          </a:p>
        </p:txBody>
      </p:sp>
      <p:pic>
        <p:nvPicPr>
          <p:cNvPr id="12" name="図プレースホルダー 11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3" y="2922814"/>
            <a:ext cx="6409758" cy="670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535" y="144236"/>
            <a:ext cx="22860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228">
        <p14:flip dir="r"/>
      </p:transition>
    </mc:Choice>
    <mc:Fallback xmlns="">
      <p:transition spd="slow" advTm="42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altLang="ja-JP" dirty="0" smtClean="0">
                <a:latin typeface="NikoshBAN" pitchFamily="2" charset="0"/>
                <a:cs typeface="NikoshBAN" pitchFamily="2" charset="0"/>
              </a:rPr>
              <a:t>চরচামিতা বেগম অজিফা উচ্চ বিদ্যালয় </a:t>
            </a:r>
            <a:endParaRPr kumimoji="1" lang="ja-JP" alt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bn-BD" altLang="ja-JP" dirty="0" smtClean="0"/>
              <a:t>বৃক্ষরোপন কর্মসুচি</a:t>
            </a:r>
            <a:endParaRPr lang="ja-JP" altLang="en-US" dirty="0"/>
          </a:p>
        </p:txBody>
      </p:sp>
      <p:pic>
        <p:nvPicPr>
          <p:cNvPr id="25" name="Picture Placeholder 2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9" r="16049"/>
          <a:stretch>
            <a:fillRect/>
          </a:stretch>
        </p:blipFill>
        <p:spPr/>
      </p:pic>
      <p:pic>
        <p:nvPicPr>
          <p:cNvPr id="26" name="Picture Placeholder 2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4" r="21424"/>
          <a:stretch>
            <a:fillRect/>
          </a:stretch>
        </p:blipFill>
        <p:spPr/>
      </p:pic>
      <p:pic>
        <p:nvPicPr>
          <p:cNvPr id="42" name="Picture Placeholder 41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4" r="21424"/>
          <a:stretch>
            <a:fillRect/>
          </a:stretch>
        </p:blipFill>
        <p:spPr/>
      </p:pic>
      <p:pic>
        <p:nvPicPr>
          <p:cNvPr id="46" name="Picture Placeholder 45"/>
          <p:cNvPicPr>
            <a:picLocks noGrp="1" noChangeAspect="1"/>
          </p:cNvPicPr>
          <p:nvPr>
            <p:ph type="pic" sz="quarter" idx="4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4" r="21494"/>
          <a:stretch>
            <a:fillRect/>
          </a:stretch>
        </p:blipFill>
        <p:spPr/>
      </p:pic>
      <p:pic>
        <p:nvPicPr>
          <p:cNvPr id="47" name="Picture Placeholder 46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r="21407"/>
          <a:stretch>
            <a:fillRect/>
          </a:stretch>
        </p:blipFill>
        <p:spPr/>
      </p:pic>
      <p:pic>
        <p:nvPicPr>
          <p:cNvPr id="48" name="Picture Placeholder 47"/>
          <p:cNvPicPr>
            <a:picLocks noGrp="1" noChangeAspect="1"/>
          </p:cNvPicPr>
          <p:nvPr>
            <p:ph type="pic" sz="quarter" idx="3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r="21407"/>
          <a:stretch>
            <a:fillRect/>
          </a:stretch>
        </p:blipFill>
        <p:spPr/>
      </p:pic>
      <p:pic>
        <p:nvPicPr>
          <p:cNvPr id="49" name="Picture Placeholder 48"/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r="21407"/>
          <a:stretch>
            <a:fillRect/>
          </a:stretch>
        </p:blipFill>
        <p:spPr/>
      </p:pic>
      <p:pic>
        <p:nvPicPr>
          <p:cNvPr id="50" name="Picture Placeholder 49"/>
          <p:cNvPicPr>
            <a:picLocks noGrp="1" noChangeAspect="1"/>
          </p:cNvPicPr>
          <p:nvPr>
            <p:ph type="pic" sz="quarter" idx="3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r="21407"/>
          <a:stretch>
            <a:fillRect/>
          </a:stretch>
        </p:blipFill>
        <p:spPr/>
      </p:pic>
      <p:pic>
        <p:nvPicPr>
          <p:cNvPr id="45" name="Picture Placeholder 44"/>
          <p:cNvPicPr>
            <a:picLocks noGrp="1" noChangeAspect="1"/>
          </p:cNvPicPr>
          <p:nvPr>
            <p:ph type="pic" sz="quarter" idx="17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4" r="21424"/>
          <a:stretch>
            <a:fillRect/>
          </a:stretch>
        </p:blipFill>
        <p:spPr/>
      </p:pic>
      <p:pic>
        <p:nvPicPr>
          <p:cNvPr id="43" name="Picture Placeholder 42"/>
          <p:cNvPicPr>
            <a:picLocks noGrp="1" noChangeAspect="1"/>
          </p:cNvPicPr>
          <p:nvPr>
            <p:ph type="pic" sz="quarter" idx="1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1" b="22421"/>
          <a:stretch>
            <a:fillRect/>
          </a:stretch>
        </p:blipFill>
        <p:spPr/>
      </p:pic>
      <p:pic>
        <p:nvPicPr>
          <p:cNvPr id="44" name="Picture Placeholder 43"/>
          <p:cNvPicPr>
            <a:picLocks noGrp="1" noChangeAspect="1"/>
          </p:cNvPicPr>
          <p:nvPr>
            <p:ph type="pic" sz="quarter" idx="1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r="21407"/>
          <a:stretch>
            <a:fillRect/>
          </a:stretch>
        </p:blipFill>
        <p:spPr/>
      </p:pic>
      <p:pic>
        <p:nvPicPr>
          <p:cNvPr id="52" name="Picture Placeholder 51"/>
          <p:cNvPicPr>
            <a:picLocks noGrp="1" noChangeAspect="1"/>
          </p:cNvPicPr>
          <p:nvPr>
            <p:ph type="pic" sz="quarter" idx="2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4" r="21424"/>
          <a:stretch>
            <a:fillRect/>
          </a:stretch>
        </p:blipFill>
        <p:spPr/>
      </p:pic>
      <p:pic>
        <p:nvPicPr>
          <p:cNvPr id="53" name="Picture Placeholder 52"/>
          <p:cNvPicPr>
            <a:picLocks noGrp="1" noChangeAspect="1"/>
          </p:cNvPicPr>
          <p:nvPr>
            <p:ph type="pic" sz="quarter" idx="29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>
            <a:fillRect/>
          </a:stretch>
        </p:blipFill>
        <p:spPr/>
      </p:pic>
      <p:pic>
        <p:nvPicPr>
          <p:cNvPr id="55" name="Picture Placeholder 54"/>
          <p:cNvPicPr>
            <a:picLocks noGrp="1" noChangeAspect="1"/>
          </p:cNvPicPr>
          <p:nvPr>
            <p:ph type="pic" sz="quarter"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4" r="21424"/>
          <a:stretch>
            <a:fillRect/>
          </a:stretch>
        </p:blipFill>
        <p:spPr/>
      </p:pic>
      <p:pic>
        <p:nvPicPr>
          <p:cNvPr id="54" name="Picture Placeholder 53"/>
          <p:cNvPicPr>
            <a:picLocks noGrp="1" noChangeAspect="1"/>
          </p:cNvPicPr>
          <p:nvPr>
            <p:ph type="pic" sz="quarter" idx="3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4" r="21424"/>
          <a:stretch>
            <a:fillRect/>
          </a:stretch>
        </p:blipFill>
        <p:spPr/>
      </p:pic>
      <p:pic>
        <p:nvPicPr>
          <p:cNvPr id="56" name="Picture Placeholder 55"/>
          <p:cNvPicPr>
            <a:picLocks noGrp="1" noChangeAspect="1"/>
          </p:cNvPicPr>
          <p:nvPr>
            <p:ph type="pic" sz="quarter" idx="3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r="21407"/>
          <a:stretch>
            <a:fillRect/>
          </a:stretch>
        </p:blipFill>
        <p:spPr/>
      </p:pic>
      <p:pic>
        <p:nvPicPr>
          <p:cNvPr id="57" name="Picture Placeholder 56"/>
          <p:cNvPicPr>
            <a:picLocks noGrp="1" noChangeAspect="1"/>
          </p:cNvPicPr>
          <p:nvPr>
            <p:ph type="pic" sz="quarter" idx="38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r="21407"/>
          <a:stretch>
            <a:fillRect/>
          </a:stretch>
        </p:blipFill>
        <p:spPr/>
      </p:pic>
      <p:pic>
        <p:nvPicPr>
          <p:cNvPr id="59" name="Picture Placeholder 58"/>
          <p:cNvPicPr>
            <a:picLocks noGrp="1" noChangeAspect="1"/>
          </p:cNvPicPr>
          <p:nvPr>
            <p:ph type="pic" sz="quarter" idx="39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4" r="214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5325562"/>
      </p:ext>
    </p:extLst>
  </p:cSld>
  <p:clrMapOvr>
    <a:masterClrMapping/>
  </p:clrMapOvr>
  <p:transition spd="slow" advTm="5308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15842</TotalTime>
  <Words>27</Words>
  <Application>Microsoft Office PowerPoint</Application>
  <PresentationFormat>Custom</PresentationFormat>
  <Paragraphs>9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Vega - Footer Only</vt:lpstr>
      <vt:lpstr>Vega - Free</vt:lpstr>
      <vt:lpstr>মুজিববর্ষ উপলক্ষ্যে</vt:lpstr>
      <vt:lpstr>গাছ লাগান পরিবেশ বাঁচান.</vt:lpstr>
      <vt:lpstr>PowerPoint Presentation</vt:lpstr>
      <vt:lpstr>চরচামিতা বেগম অজিফা উচ্চ বিদ্যালয়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ismail - [2010]</cp:lastModifiedBy>
  <cp:revision>359</cp:revision>
  <dcterms:created xsi:type="dcterms:W3CDTF">2015-09-05T11:42:45Z</dcterms:created>
  <dcterms:modified xsi:type="dcterms:W3CDTF">2020-03-18T03:57:50Z</dcterms:modified>
</cp:coreProperties>
</file>