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5B5F-288F-4194-8D43-1599138CA771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E7D-A386-4DE1-B592-E7BC681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4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5B5F-288F-4194-8D43-1599138CA771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E7D-A386-4DE1-B592-E7BC681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4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5B5F-288F-4194-8D43-1599138CA771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E7D-A386-4DE1-B592-E7BC681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5B5F-288F-4194-8D43-1599138CA771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E7D-A386-4DE1-B592-E7BC681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7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5B5F-288F-4194-8D43-1599138CA771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E7D-A386-4DE1-B592-E7BC681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5B5F-288F-4194-8D43-1599138CA771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E7D-A386-4DE1-B592-E7BC681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0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5B5F-288F-4194-8D43-1599138CA771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E7D-A386-4DE1-B592-E7BC681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7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5B5F-288F-4194-8D43-1599138CA771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E7D-A386-4DE1-B592-E7BC681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3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5B5F-288F-4194-8D43-1599138CA771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E7D-A386-4DE1-B592-E7BC681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5B5F-288F-4194-8D43-1599138CA771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E7D-A386-4DE1-B592-E7BC681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7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5B5F-288F-4194-8D43-1599138CA771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E7D-A386-4DE1-B592-E7BC681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9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5B5F-288F-4194-8D43-1599138CA771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BDE7D-A386-4DE1-B592-E7BC681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2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6553200" cy="4865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641" y="5276671"/>
            <a:ext cx="6203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gradFill flip="none" rotWithShape="1">
                  <a:gsLst>
                    <a:gs pos="0">
                      <a:srgbClr val="FF0000"/>
                    </a:gs>
                    <a:gs pos="66000">
                      <a:srgbClr val="FFC000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 বর্ষে স্বাগত </a:t>
            </a:r>
            <a:endParaRPr lang="en-US" sz="7200" b="1" dirty="0">
              <a:gradFill flip="none" rotWithShape="1">
                <a:gsLst>
                  <a:gs pos="0">
                    <a:srgbClr val="FF0000"/>
                  </a:gs>
                  <a:gs pos="66000">
                    <a:srgbClr val="FFC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5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05000"/>
            <a:ext cx="7696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 smtClean="0">
                <a:gradFill flip="none" rotWithShape="1">
                  <a:gsLst>
                    <a:gs pos="0">
                      <a:srgbClr val="FF0000"/>
                    </a:gs>
                    <a:gs pos="66000">
                      <a:srgbClr val="FFC000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23900" b="1" dirty="0">
              <a:gradFill flip="none" rotWithShape="1">
                <a:gsLst>
                  <a:gs pos="0">
                    <a:srgbClr val="FF0000"/>
                  </a:gs>
                  <a:gs pos="66000">
                    <a:srgbClr val="FFC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5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5858"/>
            <a:ext cx="1950186" cy="144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610142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gradFill flip="none" rotWithShape="1">
                  <a:gsLst>
                    <a:gs pos="0">
                      <a:srgbClr val="FF0000"/>
                    </a:gs>
                    <a:gs pos="66000">
                      <a:srgbClr val="FFC000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 বর্ষ উপলক্ষ্যে বৃক্ষরোপন কর্মসূচী </a:t>
            </a:r>
            <a:endParaRPr lang="en-US" sz="6600" b="1" dirty="0">
              <a:gradFill flip="none" rotWithShape="1">
                <a:gsLst>
                  <a:gs pos="0">
                    <a:srgbClr val="FF0000"/>
                  </a:gs>
                  <a:gs pos="66000">
                    <a:srgbClr val="FFC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" y="35052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আয়োজনেঃ ফরিদপুর সরকারি বালিকা উচ্চ বিদ্যালয়, ফরিদপুর ।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" y="4772561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উপস্থাপনায়ঃ অপূর্ব কুমার দাস, </a:t>
            </a:r>
          </a:p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শিক্ষক, অত্র বিদ্যালয়।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14" y="1066800"/>
            <a:ext cx="6715992" cy="503699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03" y="457200"/>
            <a:ext cx="1816657" cy="1348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 flip="none" rotWithShape="1">
                  <a:gsLst>
                    <a:gs pos="0">
                      <a:srgbClr val="FF0000"/>
                    </a:gs>
                    <a:gs pos="66000">
                      <a:srgbClr val="FFC000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 বর্ষ উপলক্ষ্যে বৃক্ষরোপন কর্মসূচী </a:t>
            </a:r>
            <a:endParaRPr lang="en-US" sz="3600" b="1" dirty="0">
              <a:gradFill flip="none" rotWithShape="1">
                <a:gsLst>
                  <a:gs pos="0">
                    <a:srgbClr val="FF0000"/>
                  </a:gs>
                  <a:gs pos="66000">
                    <a:srgbClr val="FFC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14" y="1066800"/>
            <a:ext cx="6715992" cy="503699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03" y="457200"/>
            <a:ext cx="1816657" cy="1348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 flip="none" rotWithShape="1">
                  <a:gsLst>
                    <a:gs pos="0">
                      <a:srgbClr val="FF0000"/>
                    </a:gs>
                    <a:gs pos="66000">
                      <a:srgbClr val="FFC000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 বর্ষ উপলক্ষ্যে বৃক্ষরোপন কর্মসূচী </a:t>
            </a:r>
            <a:endParaRPr lang="en-US" sz="3600" b="1" dirty="0">
              <a:gradFill flip="none" rotWithShape="1">
                <a:gsLst>
                  <a:gs pos="0">
                    <a:srgbClr val="FF0000"/>
                  </a:gs>
                  <a:gs pos="66000">
                    <a:srgbClr val="FFC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6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14" y="1066800"/>
            <a:ext cx="6715992" cy="503699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03" y="457200"/>
            <a:ext cx="1816657" cy="1348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 flip="none" rotWithShape="1">
                  <a:gsLst>
                    <a:gs pos="0">
                      <a:srgbClr val="FF0000"/>
                    </a:gs>
                    <a:gs pos="66000">
                      <a:srgbClr val="FFC000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 বর্ষ উপলক্ষ্যে বৃক্ষরোপন কর্মসূচী </a:t>
            </a:r>
            <a:endParaRPr lang="en-US" sz="3600" b="1" dirty="0">
              <a:gradFill flip="none" rotWithShape="1">
                <a:gsLst>
                  <a:gs pos="0">
                    <a:srgbClr val="FF0000"/>
                  </a:gs>
                  <a:gs pos="66000">
                    <a:srgbClr val="FFC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6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14" y="1066800"/>
            <a:ext cx="6715992" cy="503699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03" y="457200"/>
            <a:ext cx="1816657" cy="1348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 flip="none" rotWithShape="1">
                  <a:gsLst>
                    <a:gs pos="0">
                      <a:srgbClr val="FF0000"/>
                    </a:gs>
                    <a:gs pos="66000">
                      <a:srgbClr val="FFC000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 বর্ষ উপলক্ষ্যে বৃক্ষরোপন কর্মসূচী </a:t>
            </a:r>
            <a:endParaRPr lang="en-US" sz="3600" b="1" dirty="0">
              <a:gradFill flip="none" rotWithShape="1">
                <a:gsLst>
                  <a:gs pos="0">
                    <a:srgbClr val="FF0000"/>
                  </a:gs>
                  <a:gs pos="66000">
                    <a:srgbClr val="FFC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6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14" y="1066800"/>
            <a:ext cx="6715992" cy="503699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03" y="457200"/>
            <a:ext cx="1816657" cy="1348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 flip="none" rotWithShape="1">
                  <a:gsLst>
                    <a:gs pos="0">
                      <a:srgbClr val="FF0000"/>
                    </a:gs>
                    <a:gs pos="66000">
                      <a:srgbClr val="FFC000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 বর্ষ উপলক্ষ্যে বৃক্ষরোপন কর্মসূচী </a:t>
            </a:r>
            <a:endParaRPr lang="en-US" sz="3600" b="1" dirty="0">
              <a:gradFill flip="none" rotWithShape="1">
                <a:gsLst>
                  <a:gs pos="0">
                    <a:srgbClr val="FF0000"/>
                  </a:gs>
                  <a:gs pos="66000">
                    <a:srgbClr val="FFC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6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14" y="1066800"/>
            <a:ext cx="6715992" cy="503699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03" y="457200"/>
            <a:ext cx="1816657" cy="1348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 flip="none" rotWithShape="1">
                  <a:gsLst>
                    <a:gs pos="0">
                      <a:srgbClr val="FF0000"/>
                    </a:gs>
                    <a:gs pos="66000">
                      <a:srgbClr val="FFC000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 বর্ষ উপলক্ষ্যে বৃক্ষরোপন কর্মসূচী </a:t>
            </a:r>
            <a:endParaRPr lang="en-US" sz="3600" b="1" dirty="0">
              <a:gradFill flip="none" rotWithShape="1">
                <a:gsLst>
                  <a:gs pos="0">
                    <a:srgbClr val="FF0000"/>
                  </a:gs>
                  <a:gs pos="66000">
                    <a:srgbClr val="FFC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6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5858"/>
            <a:ext cx="1950186" cy="144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78426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gradFill flip="none" rotWithShape="1">
                  <a:gsLst>
                    <a:gs pos="0">
                      <a:srgbClr val="FF0000"/>
                    </a:gs>
                    <a:gs pos="66000">
                      <a:srgbClr val="FFC000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 বর্ষ উপলক্ষ্যে বৃক্ষরোপন কর্মসূচী </a:t>
            </a:r>
            <a:endParaRPr lang="en-US" sz="6600" b="1" dirty="0">
              <a:gradFill flip="none" rotWithShape="1">
                <a:gsLst>
                  <a:gs pos="0">
                    <a:srgbClr val="FF0000"/>
                  </a:gs>
                  <a:gs pos="66000">
                    <a:srgbClr val="FFC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6576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করোনা ভাইরাস এর প্রাদুর্ভাব এর কারনে কোনো শিক্ষার্থী উপস্থিত না হওয়ার বিদ্যালয়ের শিক্ষকমন্ডলী মিলে বৃক্ষরোপন কর্মসূচি পালন করেন।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8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83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Apurba Kumar Das</dc:creator>
  <cp:lastModifiedBy>Apurba Kumar Das </cp:lastModifiedBy>
  <cp:revision>3</cp:revision>
  <dcterms:created xsi:type="dcterms:W3CDTF">2020-03-18T17:23:56Z</dcterms:created>
  <dcterms:modified xsi:type="dcterms:W3CDTF">2020-03-18T17:47:22Z</dcterms:modified>
</cp:coreProperties>
</file>