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71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7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9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88E7-4E56-42A7-B1B2-31F173E3774B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43DD-B970-496D-86D4-5F6E5ED0F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18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2769" y="562707"/>
            <a:ext cx="3273382" cy="24055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810" y="2968283"/>
            <a:ext cx="8513300" cy="3643532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মুজিবীয়</a:t>
            </a:r>
            <a:r>
              <a:rPr lang="bn-BD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ono akti mujiborer theke(শোন একটি মুজিবরের তেকে)।।by kids time special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8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35794" y="6122253"/>
            <a:ext cx="327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অধ্যক্ষের বক্তব্য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8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77197" y="6074628"/>
            <a:ext cx="177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9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1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7623" y="6074628"/>
            <a:ext cx="3980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বৃক্ষ রোপণ কার্যক্রম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9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208" y="886262"/>
            <a:ext cx="3981157" cy="222269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3622" y="1964279"/>
            <a:ext cx="10156948" cy="538609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4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" y="1055077"/>
            <a:ext cx="11798105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9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 ১০০বর্ষ </a:t>
            </a:r>
            <a:endParaRPr lang="en-US" sz="199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694" y="3894406"/>
            <a:ext cx="6718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মুজিববর্ষ-২০২০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8" y="548640"/>
            <a:ext cx="5326966" cy="60491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718" y="1519308"/>
            <a:ext cx="6654018" cy="4417257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দাউদপুর বানাইল আলিম মাদ্রাসা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525" y="3889905"/>
            <a:ext cx="6391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উপজেলা- তাড়াইল , জেলা- কিশোরগঞ্জ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8800" y="4673804"/>
            <a:ext cx="353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dbam299@gmail.com </a:t>
            </a:r>
            <a:endParaRPr lang="en-US" sz="2800" b="1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950" y="548640"/>
            <a:ext cx="2171700" cy="62414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আয়োজনে-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2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41146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9727" y="1708932"/>
            <a:ext cx="4809330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মজিদ </a:t>
            </a:r>
          </a:p>
          <a:p>
            <a:pPr algn="ctr"/>
            <a:r>
              <a:rPr lang="bn-BD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</a:p>
          <a:p>
            <a:pPr algn="ctr"/>
            <a:r>
              <a:rPr lang="bn-BD" sz="3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দাউদপুর বানাইল আলিম মাদ্রাসা </a:t>
            </a:r>
          </a:p>
          <a:p>
            <a:pPr algn="ctr"/>
            <a:r>
              <a:rPr lang="bn-BD" sz="3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তাড়াইল , কিশোরগঞ্জ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7581" y="4304714"/>
            <a:ext cx="503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NikoshBAN" panose="02000000000000000000" pitchFamily="2" charset="0"/>
              </a:rPr>
              <a:t>19mdabdulmajid78@gmail.com </a:t>
            </a:r>
            <a:endParaRPr lang="en-US" sz="2800" b="1" dirty="0">
              <a:solidFill>
                <a:srgbClr val="C00000"/>
              </a:solidFill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74027" y="1005268"/>
            <a:ext cx="1695450" cy="52463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সম্পাদনায়-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19647" y="6027003"/>
            <a:ext cx="5248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কোরআন থেকে তেলোয়াত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9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31070" y="6122253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নাতে রাসূল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5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76245" y="6027003"/>
            <a:ext cx="30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বক্তব্য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2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8100" y="95250"/>
            <a:ext cx="12192000" cy="6858000"/>
          </a:xfrm>
          <a:prstGeom prst="rect">
            <a:avLst/>
          </a:prstGeom>
          <a:noFill/>
          <a:ln w="209550" cap="rnd" cmpd="sng">
            <a:gradFill>
              <a:gsLst>
                <a:gs pos="0">
                  <a:srgbClr val="FF0000"/>
                </a:gs>
                <a:gs pos="35000">
                  <a:srgbClr val="00B050"/>
                </a:gs>
                <a:gs pos="70000">
                  <a:srgbClr val="FF0000"/>
                </a:gs>
                <a:gs pos="100000">
                  <a:srgbClr val="00B050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27590" y="6027003"/>
            <a:ext cx="3464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সভাপতির বক্তব্য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8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</Words>
  <Application>Microsoft Office PowerPoint</Application>
  <PresentationFormat>Widescreen</PresentationFormat>
  <Paragraphs>28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Abdul Majid</dc:creator>
  <cp:lastModifiedBy>Md Abdul Majid</cp:lastModifiedBy>
  <cp:revision>5</cp:revision>
  <dcterms:created xsi:type="dcterms:W3CDTF">2020-03-17T19:20:54Z</dcterms:created>
  <dcterms:modified xsi:type="dcterms:W3CDTF">2020-03-17T21:11:00Z</dcterms:modified>
</cp:coreProperties>
</file>