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1A93-07B5-4771-808F-30B952CA9F9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D570-2C5C-4912-B5E8-81615C454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8" y="839028"/>
            <a:ext cx="9144000" cy="3372364"/>
          </a:xfrm>
        </p:spPr>
        <p:txBody>
          <a:bodyPr>
            <a:normAutofit fontScale="90000"/>
          </a:bodyPr>
          <a:lstStyle/>
          <a:p>
            <a:r>
              <a:rPr lang="bn-BD" sz="10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উদ্‌যাপন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পাকুটিয়া পাবলিক স্কুল এন্ড কলেজ</a:t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ঘাটাইল, টাংগাইল।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609"/>
            <a:ext cx="12192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দিন ব্যাপী আলোক সজ্জা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38351"/>
          <a:stretch/>
        </p:blipFill>
        <p:spPr>
          <a:xfrm>
            <a:off x="0" y="1404232"/>
            <a:ext cx="8577584" cy="258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84" y="1404232"/>
            <a:ext cx="3614416" cy="271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8" b="14555"/>
          <a:stretch/>
        </p:blipFill>
        <p:spPr>
          <a:xfrm>
            <a:off x="0" y="3989577"/>
            <a:ext cx="12192000" cy="35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6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১০০টি গাছের চারা রোপন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 b="27699"/>
          <a:stretch/>
        </p:blipFill>
        <p:spPr>
          <a:xfrm>
            <a:off x="0" y="1690688"/>
            <a:ext cx="6585045" cy="2726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45" y="1690688"/>
            <a:ext cx="5606954" cy="420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302"/>
            <a:ext cx="4288665" cy="2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বংগবন্ধুর প্রতিকৃতিতে পুষ্প অর্পণ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24413" r="141" b="39718"/>
          <a:stretch/>
        </p:blipFill>
        <p:spPr>
          <a:xfrm>
            <a:off x="-25758" y="1674249"/>
            <a:ext cx="12241380" cy="334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2395"/>
          <a:stretch/>
        </p:blipFill>
        <p:spPr>
          <a:xfrm>
            <a:off x="0" y="5004440"/>
            <a:ext cx="6890197" cy="185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1" r="23568" b="15305"/>
          <a:stretch/>
        </p:blipFill>
        <p:spPr>
          <a:xfrm>
            <a:off x="6890197" y="4561653"/>
            <a:ext cx="5325425" cy="22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মুজিব শতবর্ষ উদ্‌যাপন পাকুটিয়া পাবলিক স্কুল এন্ড কলেজ ঘাটাইল, টাংগাইল।</vt:lpstr>
      <vt:lpstr>৩ দিন ব্যাপী আলোক সজ্জা</vt:lpstr>
      <vt:lpstr>১০০টি গাছের চারা রোপন</vt:lpstr>
      <vt:lpstr>বংগবন্ধুর প্রতিকৃতিতে পুষ্প অর্পণ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মুজিব শতবর্ষ উদ্‌যাপন পাকুটিয়া পাবলিক স্কুল এন্ড কলেজ ঘাটাইল, টাংগাইল।</dc:title>
  <dc:creator>shthi</dc:creator>
  <cp:lastModifiedBy>shthi</cp:lastModifiedBy>
  <cp:revision>5</cp:revision>
  <dcterms:created xsi:type="dcterms:W3CDTF">2020-03-18T03:40:55Z</dcterms:created>
  <dcterms:modified xsi:type="dcterms:W3CDTF">2020-03-18T03:56:56Z</dcterms:modified>
</cp:coreProperties>
</file>