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1" r:id="rId5"/>
    <p:sldId id="257" r:id="rId6"/>
    <p:sldId id="258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66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7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1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D58-3B9B-4EB8-A3CA-030CD594D3B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FA98-7F6D-4A86-AF70-BDAF5E1F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79883"/>
            <a:ext cx="11872210" cy="4616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4904906"/>
            <a:ext cx="11797258" cy="18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638269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63529" y="1"/>
            <a:ext cx="2328472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53259" y="0"/>
            <a:ext cx="7195279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8269" y="269823"/>
            <a:ext cx="7165298" cy="10043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38269" y="1918741"/>
            <a:ext cx="7165299" cy="461697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কমলকান্ত রায় তালুকদার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4E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এয়াম্বাসেডর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জেলাঃসুনামগঞ্জ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উপজেলাঃছাতক।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6" y="2707384"/>
            <a:ext cx="2030144" cy="2072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53" y="2739862"/>
            <a:ext cx="2030144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119921"/>
            <a:ext cx="11617377" cy="5666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852" y="5846164"/>
            <a:ext cx="11647358" cy="854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এল.পি.উচ্চ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বিদ্যালয়,ছাতক,সুনামগঞ্জ</a:t>
            </a:r>
            <a:endParaRPr lang="en-US" sz="5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/>
              <a:t>আজ মুজিব বর্ষ উদযাপন উপলক্ষে ১০০ বৃক্ষরোপণের কর্মসূচির অংশ হিসেবে এল.পি. উচ্চ বিদ্যালয়ের শিক্ষক শিক্ষার্থীদের অংশ গ্রহনে বৃক্ষরোপণের ভিডিও…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044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732550"/>
            <a:ext cx="12192000" cy="854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এল.পি.উচ্চ</a:t>
            </a:r>
            <a:r>
              <a:rPr lang="en-US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বিদ্যালয়,ছাতক,সুনামগঞ্জ</a:t>
            </a:r>
            <a:endParaRPr lang="en-US" sz="5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4" y="4908168"/>
            <a:ext cx="11332564" cy="14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1274165"/>
            <a:ext cx="11677337" cy="5021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3751" y="209862"/>
            <a:ext cx="8844197" cy="8544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শিক্ষকবৃন্দের একাংশ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3751" y="149902"/>
            <a:ext cx="8874177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বৃক্ষ রোপণের সময় বিদ্যালয়ের শিক্ষকবৃন্দের একাংশ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29" y="1120515"/>
            <a:ext cx="7649980" cy="5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4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3751" y="149902"/>
            <a:ext cx="8874177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বৃক্ষ রোপণের সময় বিদ্যালয়ের শিক্ষকবৃন্দের একাংশ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30" y="1098029"/>
            <a:ext cx="7679961" cy="57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3751" y="149902"/>
            <a:ext cx="8874177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বৃক্ষ রোপণের সময় বিদ্যালয়ের শিক্ষকবৃন্দের একাংশ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98029"/>
            <a:ext cx="7679961" cy="57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3751" y="149902"/>
            <a:ext cx="8874177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2" y="1144716"/>
            <a:ext cx="8859186" cy="554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64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komalkanta1970@gmail.com</dc:creator>
  <cp:lastModifiedBy>komalkanta1970@gmail.com</cp:lastModifiedBy>
  <cp:revision>10</cp:revision>
  <dcterms:created xsi:type="dcterms:W3CDTF">2020-03-18T06:56:40Z</dcterms:created>
  <dcterms:modified xsi:type="dcterms:W3CDTF">2020-03-18T08:22:07Z</dcterms:modified>
</cp:coreProperties>
</file>