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7" r:id="rId3"/>
    <p:sldId id="258" r:id="rId4"/>
    <p:sldId id="275" r:id="rId5"/>
    <p:sldId id="260" r:id="rId6"/>
    <p:sldId id="278" r:id="rId7"/>
    <p:sldId id="259" r:id="rId8"/>
    <p:sldId id="261" r:id="rId9"/>
    <p:sldId id="264" r:id="rId10"/>
    <p:sldId id="265" r:id="rId11"/>
    <p:sldId id="262" r:id="rId12"/>
    <p:sldId id="263" r:id="rId13"/>
    <p:sldId id="276" r:id="rId14"/>
    <p:sldId id="266" r:id="rId15"/>
    <p:sldId id="268" r:id="rId16"/>
    <p:sldId id="269" r:id="rId17"/>
    <p:sldId id="271" r:id="rId18"/>
    <p:sldId id="270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1" autoAdjust="0"/>
    <p:restoredTop sz="95632" autoAdjust="0"/>
  </p:normalViewPr>
  <p:slideViewPr>
    <p:cSldViewPr>
      <p:cViewPr varScale="1">
        <p:scale>
          <a:sx n="51" d="100"/>
          <a:sy n="51" d="100"/>
        </p:scale>
        <p:origin x="1330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33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5AC81-5B99-4938-B5F0-0208F5A12B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6AED-8D57-4862-957B-E85AD5E75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6AED-8D57-4862-957B-E85AD5E759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8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6AED-8D57-4862-957B-E85AD5E759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6AED-8D57-4862-957B-E85AD5E759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8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6AED-8D57-4862-957B-E85AD5E759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6AED-8D57-4862-957B-E85AD5E759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9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6AED-8D57-4862-957B-E85AD5E759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6AED-8D57-4862-957B-E85AD5E759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6AED-8D57-4862-957B-E85AD5E759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2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3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3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6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9700"/>
            <a:ext cx="830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305800" cy="57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234" y="609600"/>
            <a:ext cx="769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057400"/>
            <a:ext cx="76962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রবীন্দ্রনাথ ঠাকুর ১৮৬১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 ৭ ই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  তারিখে জন্ম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গ্রহন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করেন। 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২।“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গীতাঞ্জলি”</a:t>
            </a:r>
            <a:r>
              <a:rPr lang="bn-BD" sz="3600" dirty="0"/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কাব্য গ্রন্থের জন্য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বেল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পুরস্কার লাভ করেন।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799" y="228600"/>
            <a:ext cx="6172201" cy="1219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3998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848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848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2" y="609600"/>
            <a:ext cx="2944359" cy="2215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"/>
            <a:ext cx="3008897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" y="298235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বাংলা  মায়ের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797690"/>
            <a:ext cx="5103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/>
              <a:t>গ্রাম বাংলার দৃশ্য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88160"/>
            <a:ext cx="3103879" cy="2074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1688"/>
            <a:ext cx="3124200" cy="2058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1620" y="576072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গগনে  চাঁদ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562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গাছের ছায়া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bn-BD" sz="2000" dirty="0" smtClean="0"/>
              <a:t>নিচে ছবি গুলো লক্ষ্য কর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81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19" y="2057400"/>
            <a:ext cx="22479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19" y="4983743"/>
            <a:ext cx="2247899" cy="1645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2057400"/>
            <a:ext cx="2209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সার্থক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733799"/>
            <a:ext cx="2362200" cy="99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56260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মুদব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61993" y="2146221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</a:rPr>
              <a:t>সফল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61993" y="3873062"/>
            <a:ext cx="220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689" y="609600"/>
            <a:ext cx="586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</a:rPr>
              <a:t>নিচে লক্ষ্য কর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213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602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271336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59" y="3657600"/>
            <a:ext cx="214122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2504" y="5181600"/>
            <a:ext cx="219929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চোখ বন্ধ করব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438150" y="296793"/>
            <a:ext cx="7714594" cy="1532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নিচে লক্ষ্য  কর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530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6750" y="914400"/>
            <a:ext cx="76962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lvl="0" algn="ctr"/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সার্থক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মুদব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 দ্বারা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  বাক্য তৈরী কর।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 algn="ctr">
              <a:buFont typeface="Arial" pitchFamily="34" charset="0"/>
              <a:buChar char="•"/>
            </a:pP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447799"/>
            <a:ext cx="9144000" cy="990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</a:rPr>
              <a:t>নিচের ছবি গুলো লক্ষ্য কর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3216469" cy="2916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69" y="-457200"/>
            <a:ext cx="2971799" cy="2916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49" y="3190220"/>
            <a:ext cx="3286837" cy="2957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78" y="3190220"/>
            <a:ext cx="3091221" cy="2957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" y="3190220"/>
            <a:ext cx="3087589" cy="2957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71" y="-457200"/>
            <a:ext cx="3213617" cy="2916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2630346"/>
            <a:ext cx="592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গ্রামের প্রাকৃতিক সৌনদর্য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82942" y="6249650"/>
            <a:ext cx="603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আকাশ বাতাস , ফুল ,ফল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6962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1" algn="ctr"/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1028700" lvl="1" indent="-571500" algn="ctr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“জন্মভূমি” কবিতার কোন কোন দিকটির মিল অমিল লক্ষ্য করা যায়? ব্যাখ্যা কর।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1600"/>
            <a:ext cx="3810000" cy="21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97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00050"/>
            <a:ext cx="7391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828800"/>
            <a:ext cx="7391400" cy="467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just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কবিতায় জন্মভূমির প্রতি কবির মমত্ব ও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দেশপ্রেমের গভীর আবেগ ফুটে উঠেছে । জন্মভূমির অপরুপ সৌন্দর্যের ঐশ্বর্যে কবি মুগ্ধ । জন্মভুমির বিচিত্র সৌন্দর্যের অফুরন্ত উৎস হচ্ছে বাগানের ফুল, চাঁদের জ্যোস্না,সূর্যের আলো। এসব কবির মনকে আকুল করে। পক্ষান্তরে উদ্দীপকে আলোচ্য উক্তিতে একই বিষয় ফুটে উঠেছে ।  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314450" y="1885950"/>
            <a:ext cx="1143000" cy="609600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7162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</a:rPr>
              <a:t>মূল্যায়ন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3738" y="2057400"/>
            <a:ext cx="71628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“জন্মভুমি” কবিতায় গুরুত্বপূর্ণ দিক হচ্ছে –</a:t>
            </a:r>
          </a:p>
          <a:p>
            <a:pPr marL="857250" indent="-857250">
              <a:buAutoNum type="romanLcParenBoth"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 মানুষ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জন্মভুমির প্রকৃতি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গভির দেশপ্রেম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(ঘ)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ii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6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239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81200"/>
            <a:ext cx="72390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574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মোঃআব্দুর রহিম</a:t>
            </a:r>
          </a:p>
          <a:p>
            <a:r>
              <a:rPr lang="en-US" sz="4800" dirty="0" smtClean="0"/>
              <a:t>সহকারী শিক্ষক (আই সি </a:t>
            </a:r>
            <a:r>
              <a:rPr lang="en-US" sz="4800" dirty="0" err="1" smtClean="0"/>
              <a:t>টি</a:t>
            </a:r>
            <a:r>
              <a:rPr lang="en-US" sz="4800" dirty="0" smtClean="0"/>
              <a:t>)</a:t>
            </a:r>
          </a:p>
          <a:p>
            <a:r>
              <a:rPr lang="en-US" sz="4800" dirty="0" smtClean="0"/>
              <a:t>গাংরা ইসলামীয়া বালিকা দাখিল মাদ্রাসা</a:t>
            </a:r>
          </a:p>
          <a:p>
            <a:r>
              <a:rPr lang="en-US" sz="4800" dirty="0" smtClean="0"/>
              <a:t>ধামইরহাট,নওগাঁ।</a:t>
            </a:r>
          </a:p>
          <a:p>
            <a:r>
              <a:rPr lang="en-US" sz="4800" dirty="0" smtClean="0"/>
              <a:t>মোবাইল নং-০১৭৪০-৬৪২৯৫০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7620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8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805858"/>
            <a:ext cx="77724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2871518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502186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724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 </a:t>
            </a:r>
            <a:r>
              <a:rPr lang="bn-BD" sz="3200" dirty="0" smtClean="0"/>
              <a:t>জন্মভুমির প্রতি  কবির যে মমত্ব ও দেশপ্রেম জাগ্রত হয়েছে ; তা তোমার নিজের ভাষায় ব্যাখ্যা কর।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914400" y="2386886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3106217" cy="20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7162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96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8" y="1828800"/>
            <a:ext cx="8882921" cy="49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239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 পরিচিতি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878" y="1771650"/>
            <a:ext cx="7239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৬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 বাংলা </a:t>
            </a:r>
            <a:endParaRPr lang="bn-BD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14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03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খ্রিঃ          </a:t>
            </a:r>
            <a:endParaRPr lang="bn-BD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5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153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77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</a:rPr>
              <a:t>নিচের ছবি গুলো লক্ষ্য কর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4632961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4267199"/>
            <a:ext cx="4404360" cy="259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67200"/>
            <a:ext cx="46482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419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4000" cy="1770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</a:rPr>
              <a:t>নিচের ছবি গুলো লক্ষ্য কর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1"/>
            <a:ext cx="3886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08" y="1781785"/>
            <a:ext cx="3165892" cy="2180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93" y="4394913"/>
            <a:ext cx="3365297" cy="2121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76902"/>
            <a:ext cx="3165892" cy="2139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78" y="4478409"/>
            <a:ext cx="2592322" cy="1999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962400"/>
            <a:ext cx="316589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 বাতাস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5892" y="3962400"/>
            <a:ext cx="2812216" cy="43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ফসলি মাঠ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7917" y="6516706"/>
            <a:ext cx="6609107" cy="48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 বাংলার দৃশ্য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1678" y="6478002"/>
            <a:ext cx="2612811" cy="48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 ভূমি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8108" y="3936452"/>
            <a:ext cx="3165891" cy="48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 নদী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19884"/>
            <a:ext cx="2133599" cy="21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696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14600"/>
            <a:ext cx="7848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590800"/>
            <a:ext cx="8001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শিক্ষাথীরা…</a:t>
            </a:r>
          </a:p>
          <a:p>
            <a:pPr lvl="0"/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কবি পরিচিতি বলতে পারবে।</a:t>
            </a:r>
          </a:p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 নতুন শব্দের অর্থ বলতে পারবে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কবিতার মূল ভাব ব্যাখ্যা করতে পারবে।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792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10" y="-304800"/>
            <a:ext cx="9095390" cy="167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 লক্ষ্য কর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074869"/>
            <a:ext cx="9067800" cy="5593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666420" y="3198084"/>
            <a:ext cx="1429819" cy="1583145"/>
          </a:xfrm>
          <a:custGeom>
            <a:avLst/>
            <a:gdLst>
              <a:gd name="connsiteX0" fmla="*/ 0 w 1429819"/>
              <a:gd name="connsiteY0" fmla="*/ 791573 h 1583145"/>
              <a:gd name="connsiteX1" fmla="*/ 714910 w 1429819"/>
              <a:gd name="connsiteY1" fmla="*/ 0 h 1583145"/>
              <a:gd name="connsiteX2" fmla="*/ 1429820 w 1429819"/>
              <a:gd name="connsiteY2" fmla="*/ 791573 h 1583145"/>
              <a:gd name="connsiteX3" fmla="*/ 714910 w 1429819"/>
              <a:gd name="connsiteY3" fmla="*/ 1583146 h 1583145"/>
              <a:gd name="connsiteX4" fmla="*/ 0 w 1429819"/>
              <a:gd name="connsiteY4" fmla="*/ 791573 h 158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819" h="1583145">
                <a:moveTo>
                  <a:pt x="0" y="791573"/>
                </a:moveTo>
                <a:cubicBezTo>
                  <a:pt x="0" y="354399"/>
                  <a:pt x="320076" y="0"/>
                  <a:pt x="714910" y="0"/>
                </a:cubicBezTo>
                <a:cubicBezTo>
                  <a:pt x="1109744" y="0"/>
                  <a:pt x="1429820" y="354399"/>
                  <a:pt x="1429820" y="791573"/>
                </a:cubicBezTo>
                <a:cubicBezTo>
                  <a:pt x="1429820" y="1228747"/>
                  <a:pt x="1109744" y="1583146"/>
                  <a:pt x="714910" y="1583146"/>
                </a:cubicBezTo>
                <a:cubicBezTo>
                  <a:pt x="320076" y="1583146"/>
                  <a:pt x="0" y="1228747"/>
                  <a:pt x="0" y="7915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807" tIns="250261" rIns="227807" bIns="25026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 dirty="0"/>
          </a:p>
        </p:txBody>
      </p:sp>
      <p:sp>
        <p:nvSpPr>
          <p:cNvPr id="7" name="Freeform 6"/>
          <p:cNvSpPr/>
          <p:nvPr/>
        </p:nvSpPr>
        <p:spPr>
          <a:xfrm rot="16200000">
            <a:off x="4180437" y="2981843"/>
            <a:ext cx="401785" cy="30695"/>
          </a:xfrm>
          <a:custGeom>
            <a:avLst/>
            <a:gdLst>
              <a:gd name="connsiteX0" fmla="*/ 0 w 401785"/>
              <a:gd name="connsiteY0" fmla="*/ 15347 h 30695"/>
              <a:gd name="connsiteX1" fmla="*/ 401785 w 401785"/>
              <a:gd name="connsiteY1" fmla="*/ 15347 h 3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1785" h="30695">
                <a:moveTo>
                  <a:pt x="0" y="15347"/>
                </a:moveTo>
                <a:lnTo>
                  <a:pt x="401785" y="1534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547" tIns="5303" rIns="203549" bIns="530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8" name="Freeform 7"/>
          <p:cNvSpPr/>
          <p:nvPr/>
        </p:nvSpPr>
        <p:spPr>
          <a:xfrm>
            <a:off x="2971800" y="1219200"/>
            <a:ext cx="2686868" cy="1487876"/>
          </a:xfrm>
          <a:custGeom>
            <a:avLst/>
            <a:gdLst>
              <a:gd name="connsiteX0" fmla="*/ 0 w 1487876"/>
              <a:gd name="connsiteY0" fmla="*/ 743938 h 1487876"/>
              <a:gd name="connsiteX1" fmla="*/ 743938 w 1487876"/>
              <a:gd name="connsiteY1" fmla="*/ 0 h 1487876"/>
              <a:gd name="connsiteX2" fmla="*/ 1487876 w 1487876"/>
              <a:gd name="connsiteY2" fmla="*/ 743938 h 1487876"/>
              <a:gd name="connsiteX3" fmla="*/ 743938 w 1487876"/>
              <a:gd name="connsiteY3" fmla="*/ 1487876 h 1487876"/>
              <a:gd name="connsiteX4" fmla="*/ 0 w 1487876"/>
              <a:gd name="connsiteY4" fmla="*/ 743938 h 148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876" h="1487876">
                <a:moveTo>
                  <a:pt x="0" y="743938"/>
                </a:moveTo>
                <a:cubicBezTo>
                  <a:pt x="0" y="333072"/>
                  <a:pt x="333072" y="0"/>
                  <a:pt x="743938" y="0"/>
                </a:cubicBezTo>
                <a:cubicBezTo>
                  <a:pt x="1154804" y="0"/>
                  <a:pt x="1487876" y="333072"/>
                  <a:pt x="1487876" y="743938"/>
                </a:cubicBezTo>
                <a:cubicBezTo>
                  <a:pt x="1487876" y="1154804"/>
                  <a:pt x="1154804" y="1487876"/>
                  <a:pt x="743938" y="1487876"/>
                </a:cubicBezTo>
                <a:cubicBezTo>
                  <a:pt x="333072" y="1487876"/>
                  <a:pt x="0" y="1154804"/>
                  <a:pt x="0" y="7439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594" tIns="230594" rIns="230594" bIns="23059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জন্ম- ১৮৬১ সালে ৭ ই মে</a:t>
            </a:r>
            <a:endPara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70667">
            <a:off x="5095283" y="4019378"/>
            <a:ext cx="386276" cy="30695"/>
          </a:xfrm>
          <a:custGeom>
            <a:avLst/>
            <a:gdLst>
              <a:gd name="connsiteX0" fmla="*/ 0 w 386276"/>
              <a:gd name="connsiteY0" fmla="*/ 15347 h 30695"/>
              <a:gd name="connsiteX1" fmla="*/ 386276 w 386276"/>
              <a:gd name="connsiteY1" fmla="*/ 15347 h 3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6276" h="30695">
                <a:moveTo>
                  <a:pt x="0" y="15347"/>
                </a:moveTo>
                <a:lnTo>
                  <a:pt x="386276" y="1534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181" tIns="5691" rIns="196181" bIns="569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0" name="Freeform 9"/>
          <p:cNvSpPr/>
          <p:nvPr/>
        </p:nvSpPr>
        <p:spPr>
          <a:xfrm>
            <a:off x="5486400" y="3276600"/>
            <a:ext cx="3075965" cy="1448901"/>
          </a:xfrm>
          <a:custGeom>
            <a:avLst/>
            <a:gdLst>
              <a:gd name="connsiteX0" fmla="*/ 0 w 1564755"/>
              <a:gd name="connsiteY0" fmla="*/ 622609 h 1245218"/>
              <a:gd name="connsiteX1" fmla="*/ 782378 w 1564755"/>
              <a:gd name="connsiteY1" fmla="*/ 0 h 1245218"/>
              <a:gd name="connsiteX2" fmla="*/ 1564756 w 1564755"/>
              <a:gd name="connsiteY2" fmla="*/ 622609 h 1245218"/>
              <a:gd name="connsiteX3" fmla="*/ 782378 w 1564755"/>
              <a:gd name="connsiteY3" fmla="*/ 1245218 h 1245218"/>
              <a:gd name="connsiteX4" fmla="*/ 0 w 1564755"/>
              <a:gd name="connsiteY4" fmla="*/ 622609 h 124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4755" h="1245218">
                <a:moveTo>
                  <a:pt x="0" y="622609"/>
                </a:moveTo>
                <a:cubicBezTo>
                  <a:pt x="0" y="278752"/>
                  <a:pt x="350283" y="0"/>
                  <a:pt x="782378" y="0"/>
                </a:cubicBezTo>
                <a:cubicBezTo>
                  <a:pt x="1214473" y="0"/>
                  <a:pt x="1564756" y="278752"/>
                  <a:pt x="1564756" y="622609"/>
                </a:cubicBezTo>
                <a:cubicBezTo>
                  <a:pt x="1564756" y="966466"/>
                  <a:pt x="1214473" y="1245218"/>
                  <a:pt x="782378" y="1245218"/>
                </a:cubicBezTo>
                <a:cubicBezTo>
                  <a:pt x="350283" y="1245218"/>
                  <a:pt x="0" y="966466"/>
                  <a:pt x="0" y="62260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123" tIns="196328" rIns="243123" bIns="19632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</a:t>
            </a:r>
            <a:r>
              <a:rPr lang="bn-BD" sz="28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গ্রন্থ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গীতাঞ্জলি </a:t>
            </a:r>
            <a:endPara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5400000">
            <a:off x="4180437" y="4966774"/>
            <a:ext cx="401785" cy="30695"/>
          </a:xfrm>
          <a:custGeom>
            <a:avLst/>
            <a:gdLst>
              <a:gd name="connsiteX0" fmla="*/ 0 w 401785"/>
              <a:gd name="connsiteY0" fmla="*/ 15347 h 30695"/>
              <a:gd name="connsiteX1" fmla="*/ 401785 w 401785"/>
              <a:gd name="connsiteY1" fmla="*/ 15347 h 3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1785" h="30695">
                <a:moveTo>
                  <a:pt x="0" y="15347"/>
                </a:moveTo>
                <a:lnTo>
                  <a:pt x="401785" y="1534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548" tIns="5302" rIns="203548" bIns="53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2" name="Freeform 11"/>
          <p:cNvSpPr/>
          <p:nvPr/>
        </p:nvSpPr>
        <p:spPr>
          <a:xfrm>
            <a:off x="3429000" y="5181600"/>
            <a:ext cx="2153468" cy="1487876"/>
          </a:xfrm>
          <a:custGeom>
            <a:avLst/>
            <a:gdLst>
              <a:gd name="connsiteX0" fmla="*/ 0 w 1487876"/>
              <a:gd name="connsiteY0" fmla="*/ 743938 h 1487876"/>
              <a:gd name="connsiteX1" fmla="*/ 743938 w 1487876"/>
              <a:gd name="connsiteY1" fmla="*/ 0 h 1487876"/>
              <a:gd name="connsiteX2" fmla="*/ 1487876 w 1487876"/>
              <a:gd name="connsiteY2" fmla="*/ 743938 h 1487876"/>
              <a:gd name="connsiteX3" fmla="*/ 743938 w 1487876"/>
              <a:gd name="connsiteY3" fmla="*/ 1487876 h 1487876"/>
              <a:gd name="connsiteX4" fmla="*/ 0 w 1487876"/>
              <a:gd name="connsiteY4" fmla="*/ 743938 h 148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876" h="1487876">
                <a:moveTo>
                  <a:pt x="0" y="743938"/>
                </a:moveTo>
                <a:cubicBezTo>
                  <a:pt x="0" y="333072"/>
                  <a:pt x="333072" y="0"/>
                  <a:pt x="743938" y="0"/>
                </a:cubicBezTo>
                <a:cubicBezTo>
                  <a:pt x="1154804" y="0"/>
                  <a:pt x="1487876" y="333072"/>
                  <a:pt x="1487876" y="743938"/>
                </a:cubicBezTo>
                <a:cubicBezTo>
                  <a:pt x="1487876" y="1154804"/>
                  <a:pt x="1154804" y="1487876"/>
                  <a:pt x="743938" y="1487876"/>
                </a:cubicBezTo>
                <a:cubicBezTo>
                  <a:pt x="333072" y="1487876"/>
                  <a:pt x="0" y="1154804"/>
                  <a:pt x="0" y="7439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134" tIns="233134" rIns="233134" bIns="23313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মৃত্যু-</a:t>
            </a:r>
            <a:r>
              <a:rPr lang="en-US" sz="28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1941</a:t>
            </a:r>
            <a:r>
              <a:rPr lang="bn-BD" sz="28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সালে ৭ ই আগষ্ট </a:t>
            </a:r>
            <a:endPara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187972" y="3974308"/>
            <a:ext cx="478449" cy="30696"/>
          </a:xfrm>
          <a:custGeom>
            <a:avLst/>
            <a:gdLst>
              <a:gd name="connsiteX0" fmla="*/ 0 w 478448"/>
              <a:gd name="connsiteY0" fmla="*/ 15347 h 30695"/>
              <a:gd name="connsiteX1" fmla="*/ 478448 w 478448"/>
              <a:gd name="connsiteY1" fmla="*/ 15347 h 3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448" h="30695">
                <a:moveTo>
                  <a:pt x="478448" y="15348"/>
                </a:moveTo>
                <a:lnTo>
                  <a:pt x="0" y="1534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963" tIns="3387" rIns="239964" bIns="338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4" name="Freeform 13"/>
          <p:cNvSpPr/>
          <p:nvPr/>
        </p:nvSpPr>
        <p:spPr>
          <a:xfrm>
            <a:off x="457200" y="3124200"/>
            <a:ext cx="2730771" cy="1828800"/>
          </a:xfrm>
          <a:custGeom>
            <a:avLst/>
            <a:gdLst>
              <a:gd name="connsiteX0" fmla="*/ 0 w 1487876"/>
              <a:gd name="connsiteY0" fmla="*/ 743938 h 1487876"/>
              <a:gd name="connsiteX1" fmla="*/ 743938 w 1487876"/>
              <a:gd name="connsiteY1" fmla="*/ 0 h 1487876"/>
              <a:gd name="connsiteX2" fmla="*/ 1487876 w 1487876"/>
              <a:gd name="connsiteY2" fmla="*/ 743938 h 1487876"/>
              <a:gd name="connsiteX3" fmla="*/ 743938 w 1487876"/>
              <a:gd name="connsiteY3" fmla="*/ 1487876 h 1487876"/>
              <a:gd name="connsiteX4" fmla="*/ 0 w 1487876"/>
              <a:gd name="connsiteY4" fmla="*/ 743938 h 148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876" h="1487876">
                <a:moveTo>
                  <a:pt x="0" y="743938"/>
                </a:moveTo>
                <a:cubicBezTo>
                  <a:pt x="0" y="333072"/>
                  <a:pt x="333072" y="0"/>
                  <a:pt x="743938" y="0"/>
                </a:cubicBezTo>
                <a:cubicBezTo>
                  <a:pt x="1154804" y="0"/>
                  <a:pt x="1487876" y="333072"/>
                  <a:pt x="1487876" y="743938"/>
                </a:cubicBezTo>
                <a:cubicBezTo>
                  <a:pt x="1487876" y="1154804"/>
                  <a:pt x="1154804" y="1487876"/>
                  <a:pt x="743938" y="1487876"/>
                </a:cubicBezTo>
                <a:cubicBezTo>
                  <a:pt x="333072" y="1487876"/>
                  <a:pt x="0" y="1154804"/>
                  <a:pt x="0" y="74393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64" tIns="231864" rIns="231864" bIns="23186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0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0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বেল </a:t>
            </a:r>
            <a:r>
              <a:rPr lang="bn-BD" sz="28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পুরস্কার-১৯১৩</a:t>
            </a:r>
            <a:r>
              <a:rPr lang="bn-BD" sz="20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সালে</a:t>
            </a:r>
            <a:endParaRPr lang="en-US" sz="20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35064"/>
            <a:ext cx="154686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67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80010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 কাজ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রবীন্দ্রনাথ ঠাকুর </a:t>
            </a:r>
            <a:r>
              <a:rPr lang="en-US" sz="36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কতত</a:t>
            </a:r>
            <a:r>
              <a:rPr lang="bn-BD" sz="36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 গ্রহন করেন?</a:t>
            </a:r>
          </a:p>
          <a:p>
            <a:pPr lvl="0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কাব্য গ্রন্থের জন্য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বেল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পুরস্কার লাভ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374</Words>
  <Application>Microsoft Office PowerPoint</Application>
  <PresentationFormat>On-screen Show (4:3)</PresentationFormat>
  <Paragraphs>89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 ছবি গুলো লক্ষ্য কর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City</dc:creator>
  <cp:lastModifiedBy>DOEL</cp:lastModifiedBy>
  <cp:revision>220</cp:revision>
  <dcterms:created xsi:type="dcterms:W3CDTF">2006-08-16T00:00:00Z</dcterms:created>
  <dcterms:modified xsi:type="dcterms:W3CDTF">2020-03-18T08:19:14Z</dcterms:modified>
</cp:coreProperties>
</file>