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7" r:id="rId3"/>
    <p:sldId id="276" r:id="rId4"/>
    <p:sldId id="274" r:id="rId5"/>
    <p:sldId id="259" r:id="rId6"/>
    <p:sldId id="261" r:id="rId7"/>
    <p:sldId id="262" r:id="rId8"/>
    <p:sldId id="263" r:id="rId9"/>
    <p:sldId id="264" r:id="rId10"/>
    <p:sldId id="265" r:id="rId11"/>
    <p:sldId id="266" r:id="rId12"/>
    <p:sldId id="267" r:id="rId13"/>
    <p:sldId id="275" r:id="rId14"/>
    <p:sldId id="269"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03C41A-AED5-419D-A4E4-58394F0C4C20}" type="datetimeFigureOut">
              <a:rPr lang="en-US" smtClean="0"/>
              <a:t>3/18/2020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3C817C-EDA6-4F1A-A82B-BD9532CD619E}" type="slidenum">
              <a:rPr lang="en-US" smtClean="0"/>
              <a:t>‹#›</a:t>
            </a:fld>
            <a:endParaRPr lang="en-US"/>
          </a:p>
        </p:txBody>
      </p:sp>
    </p:spTree>
    <p:extLst>
      <p:ext uri="{BB962C8B-B14F-4D97-AF65-F5344CB8AC3E}">
        <p14:creationId xmlns:p14="http://schemas.microsoft.com/office/powerpoint/2010/main" val="1461759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3C817C-EDA6-4F1A-A82B-BD9532CD619E}" type="slidenum">
              <a:rPr lang="en-US" smtClean="0"/>
              <a:t>5</a:t>
            </a:fld>
            <a:endParaRPr lang="en-US"/>
          </a:p>
        </p:txBody>
      </p:sp>
    </p:spTree>
    <p:extLst>
      <p:ext uri="{BB962C8B-B14F-4D97-AF65-F5344CB8AC3E}">
        <p14:creationId xmlns:p14="http://schemas.microsoft.com/office/powerpoint/2010/main" val="586959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3C817C-EDA6-4F1A-A82B-BD9532CD619E}" type="slidenum">
              <a:rPr lang="en-US" smtClean="0"/>
              <a:t>8</a:t>
            </a:fld>
            <a:endParaRPr lang="en-US"/>
          </a:p>
        </p:txBody>
      </p:sp>
    </p:spTree>
    <p:extLst>
      <p:ext uri="{BB962C8B-B14F-4D97-AF65-F5344CB8AC3E}">
        <p14:creationId xmlns:p14="http://schemas.microsoft.com/office/powerpoint/2010/main" val="1640756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0BCF3-A7C5-4BE8-8525-F13B11AC41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65CF49-4BAC-42F6-829E-9128556A3F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F2A6B9-EEEA-42B4-8167-F17C8CD9F2D6}"/>
              </a:ext>
            </a:extLst>
          </p:cNvPr>
          <p:cNvSpPr>
            <a:spLocks noGrp="1"/>
          </p:cNvSpPr>
          <p:nvPr>
            <p:ph type="dt" sz="half" idx="10"/>
          </p:nvPr>
        </p:nvSpPr>
        <p:spPr/>
        <p:txBody>
          <a:bodyPr/>
          <a:lstStyle/>
          <a:p>
            <a:fld id="{7AF18242-2387-4316-9571-C8BA6851EEDD}" type="datetimeFigureOut">
              <a:rPr lang="en-US" smtClean="0"/>
              <a:t>3/18/2020</a:t>
            </a:fld>
            <a:endParaRPr lang="en-US"/>
          </a:p>
        </p:txBody>
      </p:sp>
      <p:sp>
        <p:nvSpPr>
          <p:cNvPr id="5" name="Footer Placeholder 4">
            <a:extLst>
              <a:ext uri="{FF2B5EF4-FFF2-40B4-BE49-F238E27FC236}">
                <a16:creationId xmlns:a16="http://schemas.microsoft.com/office/drawing/2014/main" id="{2BB4ACA4-34BE-4B89-A147-BD4F90F56F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DFC84E-D7F5-43EB-A444-31333E2AC8FB}"/>
              </a:ext>
            </a:extLst>
          </p:cNvPr>
          <p:cNvSpPr>
            <a:spLocks noGrp="1"/>
          </p:cNvSpPr>
          <p:nvPr>
            <p:ph type="sldNum" sz="quarter" idx="12"/>
          </p:nvPr>
        </p:nvSpPr>
        <p:spPr/>
        <p:txBody>
          <a:bodyPr/>
          <a:lstStyle/>
          <a:p>
            <a:fld id="{6667BEE8-C60D-4937-83CB-B50D2A0621A9}" type="slidenum">
              <a:rPr lang="en-US" smtClean="0"/>
              <a:t>‹#›</a:t>
            </a:fld>
            <a:endParaRPr lang="en-US"/>
          </a:p>
        </p:txBody>
      </p:sp>
    </p:spTree>
    <p:extLst>
      <p:ext uri="{BB962C8B-B14F-4D97-AF65-F5344CB8AC3E}">
        <p14:creationId xmlns:p14="http://schemas.microsoft.com/office/powerpoint/2010/main" val="1501045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FAAA8-7C47-4079-A5BC-4D9DF92B53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687078-7C00-44F4-A9E9-B9316E79B4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76DBB4-EE94-4BA0-ACFA-23934408343B}"/>
              </a:ext>
            </a:extLst>
          </p:cNvPr>
          <p:cNvSpPr>
            <a:spLocks noGrp="1"/>
          </p:cNvSpPr>
          <p:nvPr>
            <p:ph type="dt" sz="half" idx="10"/>
          </p:nvPr>
        </p:nvSpPr>
        <p:spPr/>
        <p:txBody>
          <a:bodyPr/>
          <a:lstStyle/>
          <a:p>
            <a:fld id="{7AF18242-2387-4316-9571-C8BA6851EEDD}" type="datetimeFigureOut">
              <a:rPr lang="en-US" smtClean="0"/>
              <a:t>3/18/2020</a:t>
            </a:fld>
            <a:endParaRPr lang="en-US"/>
          </a:p>
        </p:txBody>
      </p:sp>
      <p:sp>
        <p:nvSpPr>
          <p:cNvPr id="5" name="Footer Placeholder 4">
            <a:extLst>
              <a:ext uri="{FF2B5EF4-FFF2-40B4-BE49-F238E27FC236}">
                <a16:creationId xmlns:a16="http://schemas.microsoft.com/office/drawing/2014/main" id="{3F64D206-F81A-46AE-B5B8-0CE9AF47C8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342533-CE22-4145-8D2F-47F72E6FA056}"/>
              </a:ext>
            </a:extLst>
          </p:cNvPr>
          <p:cNvSpPr>
            <a:spLocks noGrp="1"/>
          </p:cNvSpPr>
          <p:nvPr>
            <p:ph type="sldNum" sz="quarter" idx="12"/>
          </p:nvPr>
        </p:nvSpPr>
        <p:spPr/>
        <p:txBody>
          <a:bodyPr/>
          <a:lstStyle/>
          <a:p>
            <a:fld id="{6667BEE8-C60D-4937-83CB-B50D2A0621A9}" type="slidenum">
              <a:rPr lang="en-US" smtClean="0"/>
              <a:t>‹#›</a:t>
            </a:fld>
            <a:endParaRPr lang="en-US"/>
          </a:p>
        </p:txBody>
      </p:sp>
    </p:spTree>
    <p:extLst>
      <p:ext uri="{BB962C8B-B14F-4D97-AF65-F5344CB8AC3E}">
        <p14:creationId xmlns:p14="http://schemas.microsoft.com/office/powerpoint/2010/main" val="2993033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2B0344-AF6B-4BC7-B3E6-C40212043AD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BB0312-7838-47CF-8B29-1ACA5EA410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3553BE-42BA-4884-AC20-2195601FC620}"/>
              </a:ext>
            </a:extLst>
          </p:cNvPr>
          <p:cNvSpPr>
            <a:spLocks noGrp="1"/>
          </p:cNvSpPr>
          <p:nvPr>
            <p:ph type="dt" sz="half" idx="10"/>
          </p:nvPr>
        </p:nvSpPr>
        <p:spPr/>
        <p:txBody>
          <a:bodyPr/>
          <a:lstStyle/>
          <a:p>
            <a:fld id="{7AF18242-2387-4316-9571-C8BA6851EEDD}" type="datetimeFigureOut">
              <a:rPr lang="en-US" smtClean="0"/>
              <a:t>3/18/2020</a:t>
            </a:fld>
            <a:endParaRPr lang="en-US"/>
          </a:p>
        </p:txBody>
      </p:sp>
      <p:sp>
        <p:nvSpPr>
          <p:cNvPr id="5" name="Footer Placeholder 4">
            <a:extLst>
              <a:ext uri="{FF2B5EF4-FFF2-40B4-BE49-F238E27FC236}">
                <a16:creationId xmlns:a16="http://schemas.microsoft.com/office/drawing/2014/main" id="{3E4A9D6E-B22B-455F-B1E6-8AAC56D6C5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43B140-2C04-43CE-B9A9-CD5BA37E89EA}"/>
              </a:ext>
            </a:extLst>
          </p:cNvPr>
          <p:cNvSpPr>
            <a:spLocks noGrp="1"/>
          </p:cNvSpPr>
          <p:nvPr>
            <p:ph type="sldNum" sz="quarter" idx="12"/>
          </p:nvPr>
        </p:nvSpPr>
        <p:spPr/>
        <p:txBody>
          <a:bodyPr/>
          <a:lstStyle/>
          <a:p>
            <a:fld id="{6667BEE8-C60D-4937-83CB-B50D2A0621A9}" type="slidenum">
              <a:rPr lang="en-US" smtClean="0"/>
              <a:t>‹#›</a:t>
            </a:fld>
            <a:endParaRPr lang="en-US"/>
          </a:p>
        </p:txBody>
      </p:sp>
    </p:spTree>
    <p:extLst>
      <p:ext uri="{BB962C8B-B14F-4D97-AF65-F5344CB8AC3E}">
        <p14:creationId xmlns:p14="http://schemas.microsoft.com/office/powerpoint/2010/main" val="2974668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7C9B3-7F85-4815-BA56-8DC910833C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86DF81-3687-492F-B97E-1CD515FC6F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5B1F8A-86C6-4429-A6B8-4986590F036F}"/>
              </a:ext>
            </a:extLst>
          </p:cNvPr>
          <p:cNvSpPr>
            <a:spLocks noGrp="1"/>
          </p:cNvSpPr>
          <p:nvPr>
            <p:ph type="dt" sz="half" idx="10"/>
          </p:nvPr>
        </p:nvSpPr>
        <p:spPr/>
        <p:txBody>
          <a:bodyPr/>
          <a:lstStyle/>
          <a:p>
            <a:fld id="{7AF18242-2387-4316-9571-C8BA6851EEDD}" type="datetimeFigureOut">
              <a:rPr lang="en-US" smtClean="0"/>
              <a:t>3/18/2020</a:t>
            </a:fld>
            <a:endParaRPr lang="en-US"/>
          </a:p>
        </p:txBody>
      </p:sp>
      <p:sp>
        <p:nvSpPr>
          <p:cNvPr id="5" name="Footer Placeholder 4">
            <a:extLst>
              <a:ext uri="{FF2B5EF4-FFF2-40B4-BE49-F238E27FC236}">
                <a16:creationId xmlns:a16="http://schemas.microsoft.com/office/drawing/2014/main" id="{7FCDB025-9542-4CFE-8207-77A554F4EB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9491BB-ADD4-4407-9DA1-27CF67872670}"/>
              </a:ext>
            </a:extLst>
          </p:cNvPr>
          <p:cNvSpPr>
            <a:spLocks noGrp="1"/>
          </p:cNvSpPr>
          <p:nvPr>
            <p:ph type="sldNum" sz="quarter" idx="12"/>
          </p:nvPr>
        </p:nvSpPr>
        <p:spPr/>
        <p:txBody>
          <a:bodyPr/>
          <a:lstStyle/>
          <a:p>
            <a:fld id="{6667BEE8-C60D-4937-83CB-B50D2A0621A9}" type="slidenum">
              <a:rPr lang="en-US" smtClean="0"/>
              <a:t>‹#›</a:t>
            </a:fld>
            <a:endParaRPr lang="en-US"/>
          </a:p>
        </p:txBody>
      </p:sp>
    </p:spTree>
    <p:extLst>
      <p:ext uri="{BB962C8B-B14F-4D97-AF65-F5344CB8AC3E}">
        <p14:creationId xmlns:p14="http://schemas.microsoft.com/office/powerpoint/2010/main" val="1328672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39C03-1684-4269-ABA8-19EFA1FED8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3755CE-42F3-437F-9DAF-00A10D99CD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C21A73-79A8-482E-9D67-9703CA676FAE}"/>
              </a:ext>
            </a:extLst>
          </p:cNvPr>
          <p:cNvSpPr>
            <a:spLocks noGrp="1"/>
          </p:cNvSpPr>
          <p:nvPr>
            <p:ph type="dt" sz="half" idx="10"/>
          </p:nvPr>
        </p:nvSpPr>
        <p:spPr/>
        <p:txBody>
          <a:bodyPr/>
          <a:lstStyle/>
          <a:p>
            <a:fld id="{7AF18242-2387-4316-9571-C8BA6851EEDD}" type="datetimeFigureOut">
              <a:rPr lang="en-US" smtClean="0"/>
              <a:t>3/18/2020</a:t>
            </a:fld>
            <a:endParaRPr lang="en-US"/>
          </a:p>
        </p:txBody>
      </p:sp>
      <p:sp>
        <p:nvSpPr>
          <p:cNvPr id="5" name="Footer Placeholder 4">
            <a:extLst>
              <a:ext uri="{FF2B5EF4-FFF2-40B4-BE49-F238E27FC236}">
                <a16:creationId xmlns:a16="http://schemas.microsoft.com/office/drawing/2014/main" id="{6F07A617-D4FB-4F88-B633-120BEF7F5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1F497A-247E-416B-83A6-DB23C304BB19}"/>
              </a:ext>
            </a:extLst>
          </p:cNvPr>
          <p:cNvSpPr>
            <a:spLocks noGrp="1"/>
          </p:cNvSpPr>
          <p:nvPr>
            <p:ph type="sldNum" sz="quarter" idx="12"/>
          </p:nvPr>
        </p:nvSpPr>
        <p:spPr/>
        <p:txBody>
          <a:bodyPr/>
          <a:lstStyle/>
          <a:p>
            <a:fld id="{6667BEE8-C60D-4937-83CB-B50D2A0621A9}" type="slidenum">
              <a:rPr lang="en-US" smtClean="0"/>
              <a:t>‹#›</a:t>
            </a:fld>
            <a:endParaRPr lang="en-US"/>
          </a:p>
        </p:txBody>
      </p:sp>
    </p:spTree>
    <p:extLst>
      <p:ext uri="{BB962C8B-B14F-4D97-AF65-F5344CB8AC3E}">
        <p14:creationId xmlns:p14="http://schemas.microsoft.com/office/powerpoint/2010/main" val="207843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14EA2-9957-411F-96A4-400516C325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29DECF-8DD9-4623-B3DC-8C7D02C77F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A287B4-464D-4E93-8190-53C4A13BC4A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3C9494-0B40-44CE-9E0C-9D8209A094A9}"/>
              </a:ext>
            </a:extLst>
          </p:cNvPr>
          <p:cNvSpPr>
            <a:spLocks noGrp="1"/>
          </p:cNvSpPr>
          <p:nvPr>
            <p:ph type="dt" sz="half" idx="10"/>
          </p:nvPr>
        </p:nvSpPr>
        <p:spPr/>
        <p:txBody>
          <a:bodyPr/>
          <a:lstStyle/>
          <a:p>
            <a:fld id="{7AF18242-2387-4316-9571-C8BA6851EEDD}" type="datetimeFigureOut">
              <a:rPr lang="en-US" smtClean="0"/>
              <a:t>3/18/2020</a:t>
            </a:fld>
            <a:endParaRPr lang="en-US"/>
          </a:p>
        </p:txBody>
      </p:sp>
      <p:sp>
        <p:nvSpPr>
          <p:cNvPr id="6" name="Footer Placeholder 5">
            <a:extLst>
              <a:ext uri="{FF2B5EF4-FFF2-40B4-BE49-F238E27FC236}">
                <a16:creationId xmlns:a16="http://schemas.microsoft.com/office/drawing/2014/main" id="{D0A648EE-56D0-4A1B-9D15-4B9756D810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1A38F5-4270-4ADA-9382-6C90843866C1}"/>
              </a:ext>
            </a:extLst>
          </p:cNvPr>
          <p:cNvSpPr>
            <a:spLocks noGrp="1"/>
          </p:cNvSpPr>
          <p:nvPr>
            <p:ph type="sldNum" sz="quarter" idx="12"/>
          </p:nvPr>
        </p:nvSpPr>
        <p:spPr/>
        <p:txBody>
          <a:bodyPr/>
          <a:lstStyle/>
          <a:p>
            <a:fld id="{6667BEE8-C60D-4937-83CB-B50D2A0621A9}" type="slidenum">
              <a:rPr lang="en-US" smtClean="0"/>
              <a:t>‹#›</a:t>
            </a:fld>
            <a:endParaRPr lang="en-US"/>
          </a:p>
        </p:txBody>
      </p:sp>
    </p:spTree>
    <p:extLst>
      <p:ext uri="{BB962C8B-B14F-4D97-AF65-F5344CB8AC3E}">
        <p14:creationId xmlns:p14="http://schemas.microsoft.com/office/powerpoint/2010/main" val="1631032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C3840-ABC6-4B8E-8A8B-429FB47A59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DEB55F-2C98-4251-8D16-90A1E4395A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F7FBC8-4484-4F85-B554-761C9D3710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901DBB-8E78-46F6-890A-B63428923D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974A8B-82D5-4869-85DD-C20115EC3A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A11BC2-C70F-4305-9228-5EFBC19A9D69}"/>
              </a:ext>
            </a:extLst>
          </p:cNvPr>
          <p:cNvSpPr>
            <a:spLocks noGrp="1"/>
          </p:cNvSpPr>
          <p:nvPr>
            <p:ph type="dt" sz="half" idx="10"/>
          </p:nvPr>
        </p:nvSpPr>
        <p:spPr/>
        <p:txBody>
          <a:bodyPr/>
          <a:lstStyle/>
          <a:p>
            <a:fld id="{7AF18242-2387-4316-9571-C8BA6851EEDD}" type="datetimeFigureOut">
              <a:rPr lang="en-US" smtClean="0"/>
              <a:t>3/18/2020</a:t>
            </a:fld>
            <a:endParaRPr lang="en-US"/>
          </a:p>
        </p:txBody>
      </p:sp>
      <p:sp>
        <p:nvSpPr>
          <p:cNvPr id="8" name="Footer Placeholder 7">
            <a:extLst>
              <a:ext uri="{FF2B5EF4-FFF2-40B4-BE49-F238E27FC236}">
                <a16:creationId xmlns:a16="http://schemas.microsoft.com/office/drawing/2014/main" id="{FCF174FA-151A-4542-A774-6C11789631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AF5C872-D96C-413C-AA86-7C2C0076503C}"/>
              </a:ext>
            </a:extLst>
          </p:cNvPr>
          <p:cNvSpPr>
            <a:spLocks noGrp="1"/>
          </p:cNvSpPr>
          <p:nvPr>
            <p:ph type="sldNum" sz="quarter" idx="12"/>
          </p:nvPr>
        </p:nvSpPr>
        <p:spPr/>
        <p:txBody>
          <a:bodyPr/>
          <a:lstStyle/>
          <a:p>
            <a:fld id="{6667BEE8-C60D-4937-83CB-B50D2A0621A9}" type="slidenum">
              <a:rPr lang="en-US" smtClean="0"/>
              <a:t>‹#›</a:t>
            </a:fld>
            <a:endParaRPr lang="en-US"/>
          </a:p>
        </p:txBody>
      </p:sp>
    </p:spTree>
    <p:extLst>
      <p:ext uri="{BB962C8B-B14F-4D97-AF65-F5344CB8AC3E}">
        <p14:creationId xmlns:p14="http://schemas.microsoft.com/office/powerpoint/2010/main" val="3687558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AD02D-7965-4D17-9C6D-397680902F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B4E823-5989-4947-946D-D9B4C15B7F21}"/>
              </a:ext>
            </a:extLst>
          </p:cNvPr>
          <p:cNvSpPr>
            <a:spLocks noGrp="1"/>
          </p:cNvSpPr>
          <p:nvPr>
            <p:ph type="dt" sz="half" idx="10"/>
          </p:nvPr>
        </p:nvSpPr>
        <p:spPr/>
        <p:txBody>
          <a:bodyPr/>
          <a:lstStyle/>
          <a:p>
            <a:fld id="{7AF18242-2387-4316-9571-C8BA6851EEDD}" type="datetimeFigureOut">
              <a:rPr lang="en-US" smtClean="0"/>
              <a:t>3/18/2020</a:t>
            </a:fld>
            <a:endParaRPr lang="en-US"/>
          </a:p>
        </p:txBody>
      </p:sp>
      <p:sp>
        <p:nvSpPr>
          <p:cNvPr id="4" name="Footer Placeholder 3">
            <a:extLst>
              <a:ext uri="{FF2B5EF4-FFF2-40B4-BE49-F238E27FC236}">
                <a16:creationId xmlns:a16="http://schemas.microsoft.com/office/drawing/2014/main" id="{C4C4BFB7-D4F5-4221-BD2F-7D3EA44D3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B9739C-DA81-4441-8962-1C8AFE084DD1}"/>
              </a:ext>
            </a:extLst>
          </p:cNvPr>
          <p:cNvSpPr>
            <a:spLocks noGrp="1"/>
          </p:cNvSpPr>
          <p:nvPr>
            <p:ph type="sldNum" sz="quarter" idx="12"/>
          </p:nvPr>
        </p:nvSpPr>
        <p:spPr/>
        <p:txBody>
          <a:bodyPr/>
          <a:lstStyle/>
          <a:p>
            <a:fld id="{6667BEE8-C60D-4937-83CB-B50D2A0621A9}" type="slidenum">
              <a:rPr lang="en-US" smtClean="0"/>
              <a:t>‹#›</a:t>
            </a:fld>
            <a:endParaRPr lang="en-US"/>
          </a:p>
        </p:txBody>
      </p:sp>
    </p:spTree>
    <p:extLst>
      <p:ext uri="{BB962C8B-B14F-4D97-AF65-F5344CB8AC3E}">
        <p14:creationId xmlns:p14="http://schemas.microsoft.com/office/powerpoint/2010/main" val="3074453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A2BDFB-9579-45FE-9318-E5F8AA651515}"/>
              </a:ext>
            </a:extLst>
          </p:cNvPr>
          <p:cNvSpPr>
            <a:spLocks noGrp="1"/>
          </p:cNvSpPr>
          <p:nvPr>
            <p:ph type="dt" sz="half" idx="10"/>
          </p:nvPr>
        </p:nvSpPr>
        <p:spPr/>
        <p:txBody>
          <a:bodyPr/>
          <a:lstStyle/>
          <a:p>
            <a:fld id="{7AF18242-2387-4316-9571-C8BA6851EEDD}" type="datetimeFigureOut">
              <a:rPr lang="en-US" smtClean="0"/>
              <a:t>3/18/2020</a:t>
            </a:fld>
            <a:endParaRPr lang="en-US"/>
          </a:p>
        </p:txBody>
      </p:sp>
      <p:sp>
        <p:nvSpPr>
          <p:cNvPr id="3" name="Footer Placeholder 2">
            <a:extLst>
              <a:ext uri="{FF2B5EF4-FFF2-40B4-BE49-F238E27FC236}">
                <a16:creationId xmlns:a16="http://schemas.microsoft.com/office/drawing/2014/main" id="{B44ABEDA-CF52-46D7-A960-6C76ACFA79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726E4A-2F24-43EC-9608-8E743635B07B}"/>
              </a:ext>
            </a:extLst>
          </p:cNvPr>
          <p:cNvSpPr>
            <a:spLocks noGrp="1"/>
          </p:cNvSpPr>
          <p:nvPr>
            <p:ph type="sldNum" sz="quarter" idx="12"/>
          </p:nvPr>
        </p:nvSpPr>
        <p:spPr/>
        <p:txBody>
          <a:bodyPr/>
          <a:lstStyle/>
          <a:p>
            <a:fld id="{6667BEE8-C60D-4937-83CB-B50D2A0621A9}" type="slidenum">
              <a:rPr lang="en-US" smtClean="0"/>
              <a:t>‹#›</a:t>
            </a:fld>
            <a:endParaRPr lang="en-US"/>
          </a:p>
        </p:txBody>
      </p:sp>
    </p:spTree>
    <p:extLst>
      <p:ext uri="{BB962C8B-B14F-4D97-AF65-F5344CB8AC3E}">
        <p14:creationId xmlns:p14="http://schemas.microsoft.com/office/powerpoint/2010/main" val="219190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2400C-E629-4DCC-BAE5-6AC84AA917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7C32D0-2DEA-4EB8-BE26-0F5FBA87A8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7F793E-CA7D-4CCF-8E9D-B131004725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35020C-F40E-49CC-B8F7-D87B2CA6D85E}"/>
              </a:ext>
            </a:extLst>
          </p:cNvPr>
          <p:cNvSpPr>
            <a:spLocks noGrp="1"/>
          </p:cNvSpPr>
          <p:nvPr>
            <p:ph type="dt" sz="half" idx="10"/>
          </p:nvPr>
        </p:nvSpPr>
        <p:spPr/>
        <p:txBody>
          <a:bodyPr/>
          <a:lstStyle/>
          <a:p>
            <a:fld id="{7AF18242-2387-4316-9571-C8BA6851EEDD}" type="datetimeFigureOut">
              <a:rPr lang="en-US" smtClean="0"/>
              <a:t>3/18/2020</a:t>
            </a:fld>
            <a:endParaRPr lang="en-US"/>
          </a:p>
        </p:txBody>
      </p:sp>
      <p:sp>
        <p:nvSpPr>
          <p:cNvPr id="6" name="Footer Placeholder 5">
            <a:extLst>
              <a:ext uri="{FF2B5EF4-FFF2-40B4-BE49-F238E27FC236}">
                <a16:creationId xmlns:a16="http://schemas.microsoft.com/office/drawing/2014/main" id="{84494EF7-FDCF-4476-9478-ABFB816BB3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E4E6B8-FFCD-41A2-BCEA-C739FD1CD361}"/>
              </a:ext>
            </a:extLst>
          </p:cNvPr>
          <p:cNvSpPr>
            <a:spLocks noGrp="1"/>
          </p:cNvSpPr>
          <p:nvPr>
            <p:ph type="sldNum" sz="quarter" idx="12"/>
          </p:nvPr>
        </p:nvSpPr>
        <p:spPr/>
        <p:txBody>
          <a:bodyPr/>
          <a:lstStyle/>
          <a:p>
            <a:fld id="{6667BEE8-C60D-4937-83CB-B50D2A0621A9}" type="slidenum">
              <a:rPr lang="en-US" smtClean="0"/>
              <a:t>‹#›</a:t>
            </a:fld>
            <a:endParaRPr lang="en-US"/>
          </a:p>
        </p:txBody>
      </p:sp>
    </p:spTree>
    <p:extLst>
      <p:ext uri="{BB962C8B-B14F-4D97-AF65-F5344CB8AC3E}">
        <p14:creationId xmlns:p14="http://schemas.microsoft.com/office/powerpoint/2010/main" val="3546775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7CB14-AB9B-4941-85AA-E4CDDC360C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0ACF43-3E1F-4852-9199-F902B3BCEA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55938C-94A9-400B-BFF3-F8C3232F7C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B9AA95-C695-4636-8754-DB6F7E54E177}"/>
              </a:ext>
            </a:extLst>
          </p:cNvPr>
          <p:cNvSpPr>
            <a:spLocks noGrp="1"/>
          </p:cNvSpPr>
          <p:nvPr>
            <p:ph type="dt" sz="half" idx="10"/>
          </p:nvPr>
        </p:nvSpPr>
        <p:spPr/>
        <p:txBody>
          <a:bodyPr/>
          <a:lstStyle/>
          <a:p>
            <a:fld id="{7AF18242-2387-4316-9571-C8BA6851EEDD}" type="datetimeFigureOut">
              <a:rPr lang="en-US" smtClean="0"/>
              <a:t>3/18/2020</a:t>
            </a:fld>
            <a:endParaRPr lang="en-US"/>
          </a:p>
        </p:txBody>
      </p:sp>
      <p:sp>
        <p:nvSpPr>
          <p:cNvPr id="6" name="Footer Placeholder 5">
            <a:extLst>
              <a:ext uri="{FF2B5EF4-FFF2-40B4-BE49-F238E27FC236}">
                <a16:creationId xmlns:a16="http://schemas.microsoft.com/office/drawing/2014/main" id="{4FB90DD3-0944-4C7E-AF19-3BD065DE42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C3F14A-0728-4E8F-BE84-4DC46F141FBF}"/>
              </a:ext>
            </a:extLst>
          </p:cNvPr>
          <p:cNvSpPr>
            <a:spLocks noGrp="1"/>
          </p:cNvSpPr>
          <p:nvPr>
            <p:ph type="sldNum" sz="quarter" idx="12"/>
          </p:nvPr>
        </p:nvSpPr>
        <p:spPr/>
        <p:txBody>
          <a:bodyPr/>
          <a:lstStyle/>
          <a:p>
            <a:fld id="{6667BEE8-C60D-4937-83CB-B50D2A0621A9}" type="slidenum">
              <a:rPr lang="en-US" smtClean="0"/>
              <a:t>‹#›</a:t>
            </a:fld>
            <a:endParaRPr lang="en-US"/>
          </a:p>
        </p:txBody>
      </p:sp>
    </p:spTree>
    <p:extLst>
      <p:ext uri="{BB962C8B-B14F-4D97-AF65-F5344CB8AC3E}">
        <p14:creationId xmlns:p14="http://schemas.microsoft.com/office/powerpoint/2010/main" val="417405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5EC73B-A610-4120-87EF-50C1C3F6F1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8F9853-A2EE-4CA0-8FE4-DF4DDF15FE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D8E4A3-C965-4543-9084-1E080BC90C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F18242-2387-4316-9571-C8BA6851EEDD}" type="datetimeFigureOut">
              <a:rPr lang="en-US" smtClean="0"/>
              <a:t>3/18/2020</a:t>
            </a:fld>
            <a:endParaRPr lang="en-US"/>
          </a:p>
        </p:txBody>
      </p:sp>
      <p:sp>
        <p:nvSpPr>
          <p:cNvPr id="5" name="Footer Placeholder 4">
            <a:extLst>
              <a:ext uri="{FF2B5EF4-FFF2-40B4-BE49-F238E27FC236}">
                <a16:creationId xmlns:a16="http://schemas.microsoft.com/office/drawing/2014/main" id="{180649DB-9A34-4686-B63C-CB055064A6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0765039-7FBF-4751-B41C-CCDFC20387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67BEE8-C60D-4937-83CB-B50D2A0621A9}" type="slidenum">
              <a:rPr lang="en-US" smtClean="0"/>
              <a:t>‹#›</a:t>
            </a:fld>
            <a:endParaRPr lang="en-US"/>
          </a:p>
        </p:txBody>
      </p:sp>
    </p:spTree>
    <p:extLst>
      <p:ext uri="{BB962C8B-B14F-4D97-AF65-F5344CB8AC3E}">
        <p14:creationId xmlns:p14="http://schemas.microsoft.com/office/powerpoint/2010/main" val="27267435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25.wmf"/></Relationships>
</file>

<file path=ppt/slides/_rels/slide1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g"/><Relationship Id="rId9"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0.wmf"/></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58D575-CD9D-4988-A6E0-7C3DC5A6B8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109" y="678765"/>
            <a:ext cx="9031458" cy="5500469"/>
          </a:xfrm>
          <a:prstGeom prst="rect">
            <a:avLst/>
          </a:prstGeom>
        </p:spPr>
      </p:pic>
      <p:sp>
        <p:nvSpPr>
          <p:cNvPr id="2" name="TextBox 1">
            <a:extLst>
              <a:ext uri="{FF2B5EF4-FFF2-40B4-BE49-F238E27FC236}">
                <a16:creationId xmlns:a16="http://schemas.microsoft.com/office/drawing/2014/main" id="{D8BA6F25-6F1C-4C9C-97D9-B99541BEB822}"/>
              </a:ext>
            </a:extLst>
          </p:cNvPr>
          <p:cNvSpPr txBox="1"/>
          <p:nvPr/>
        </p:nvSpPr>
        <p:spPr>
          <a:xfrm>
            <a:off x="3671668" y="1283286"/>
            <a:ext cx="4375052" cy="1569660"/>
          </a:xfrm>
          <a:prstGeom prst="rect">
            <a:avLst/>
          </a:prstGeom>
          <a:noFill/>
        </p:spPr>
        <p:txBody>
          <a:bodyPr wrap="square" rtlCol="0">
            <a:spAutoFit/>
          </a:bodyPr>
          <a:lstStyle/>
          <a:p>
            <a:pPr algn="ctr"/>
            <a:r>
              <a:rPr lang="en-US" sz="9600" dirty="0" err="1">
                <a:latin typeface="NikoshBAN" panose="02000000000000000000" pitchFamily="2" charset="0"/>
                <a:cs typeface="NikoshBAN" panose="02000000000000000000" pitchFamily="2" charset="0"/>
              </a:rPr>
              <a:t>স্বাগ</a:t>
            </a:r>
            <a:r>
              <a:rPr lang="bn-IN" sz="9600" dirty="0">
                <a:latin typeface="NikoshBAN" panose="02000000000000000000" pitchFamily="2" charset="0"/>
                <a:cs typeface="NikoshBAN" panose="02000000000000000000" pitchFamily="2" charset="0"/>
              </a:rPr>
              <a:t>ত</a:t>
            </a:r>
            <a:r>
              <a:rPr lang="en-US" sz="9600" dirty="0">
                <a:latin typeface="NikoshBAN" panose="02000000000000000000" pitchFamily="2" charset="0"/>
                <a:cs typeface="NikoshBAN" panose="02000000000000000000" pitchFamily="2" charset="0"/>
              </a:rPr>
              <a:t>ম</a:t>
            </a:r>
          </a:p>
        </p:txBody>
      </p:sp>
    </p:spTree>
    <p:extLst>
      <p:ext uri="{BB962C8B-B14F-4D97-AF65-F5344CB8AC3E}">
        <p14:creationId xmlns:p14="http://schemas.microsoft.com/office/powerpoint/2010/main" val="357741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1F42177E-3981-4378-AD1C-AEADAC1300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21855" y="1259177"/>
            <a:ext cx="7240250" cy="2668248"/>
          </a:xfrm>
        </p:spPr>
      </p:pic>
      <p:sp>
        <p:nvSpPr>
          <p:cNvPr id="5" name="TextBox 4">
            <a:extLst>
              <a:ext uri="{FF2B5EF4-FFF2-40B4-BE49-F238E27FC236}">
                <a16:creationId xmlns:a16="http://schemas.microsoft.com/office/drawing/2014/main" id="{930B3FB3-E062-465B-97D9-ACE88D1391EA}"/>
              </a:ext>
            </a:extLst>
          </p:cNvPr>
          <p:cNvSpPr txBox="1"/>
          <p:nvPr/>
        </p:nvSpPr>
        <p:spPr>
          <a:xfrm>
            <a:off x="4967619" y="168304"/>
            <a:ext cx="1948721" cy="923330"/>
          </a:xfrm>
          <a:prstGeom prst="rect">
            <a:avLst/>
          </a:prstGeom>
          <a:solidFill>
            <a:schemeClr val="accent2">
              <a:lumMod val="60000"/>
              <a:lumOff val="40000"/>
            </a:schemeClr>
          </a:solidFill>
        </p:spPr>
        <p:txBody>
          <a:bodyPr wrap="square" rtlCol="0">
            <a:spAutoFit/>
          </a:bodyPr>
          <a:lstStyle/>
          <a:p>
            <a:pPr algn="ctr"/>
            <a:r>
              <a:rPr lang="bn-IN" sz="3600" dirty="0">
                <a:latin typeface="NikoshBAN" panose="02000000000000000000" pitchFamily="2" charset="0"/>
                <a:cs typeface="NikoshBAN" panose="02000000000000000000" pitchFamily="2" charset="0"/>
              </a:rPr>
              <a:t>রাজ্য-২</a:t>
            </a:r>
            <a:endParaRPr lang="en-US" sz="3600" dirty="0">
              <a:latin typeface="NikoshBAN" panose="02000000000000000000" pitchFamily="2" charset="0"/>
              <a:cs typeface="NikoshBAN" panose="02000000000000000000" pitchFamily="2" charset="0"/>
            </a:endParaRPr>
          </a:p>
          <a:p>
            <a:endParaRPr lang="en-US" dirty="0"/>
          </a:p>
        </p:txBody>
      </p:sp>
      <p:sp>
        <p:nvSpPr>
          <p:cNvPr id="2" name="TextBox 1">
            <a:extLst>
              <a:ext uri="{FF2B5EF4-FFF2-40B4-BE49-F238E27FC236}">
                <a16:creationId xmlns:a16="http://schemas.microsoft.com/office/drawing/2014/main" id="{B7728B43-3E38-4A9C-AD1A-E892552DA49A}"/>
              </a:ext>
            </a:extLst>
          </p:cNvPr>
          <p:cNvSpPr txBox="1"/>
          <p:nvPr/>
        </p:nvSpPr>
        <p:spPr>
          <a:xfrm>
            <a:off x="1623197" y="4234375"/>
            <a:ext cx="8637563" cy="1661993"/>
          </a:xfrm>
          <a:prstGeom prst="rect">
            <a:avLst/>
          </a:prstGeom>
          <a:solidFill>
            <a:schemeClr val="accent2">
              <a:lumMod val="20000"/>
              <a:lumOff val="80000"/>
            </a:schemeClr>
          </a:solidFill>
        </p:spPr>
        <p:txBody>
          <a:bodyPr wrap="square" rtlCol="0">
            <a:spAutoFit/>
          </a:bodyPr>
          <a:lstStyle/>
          <a:p>
            <a:r>
              <a:rPr lang="en-US" sz="2400" dirty="0">
                <a:latin typeface="NikoshBAN" panose="02000000000000000000" pitchFamily="2" charset="0"/>
                <a:cs typeface="NikoshBAN" panose="02000000000000000000" pitchFamily="2" charset="0"/>
              </a:rPr>
              <a:t> </a:t>
            </a:r>
            <a:r>
              <a:rPr lang="en-US" sz="2800" dirty="0" err="1">
                <a:latin typeface="NikoshBAN" panose="02000000000000000000" pitchFamily="2" charset="0"/>
                <a:cs typeface="NikoshBAN" panose="02000000000000000000" pitchFamily="2" charset="0"/>
              </a:rPr>
              <a:t>প্রো</a:t>
            </a:r>
            <a:r>
              <a:rPr lang="bn-IN" sz="2800" dirty="0">
                <a:latin typeface="NikoshBAN" panose="02000000000000000000" pitchFamily="2" charset="0"/>
                <a:cs typeface="NikoshBAN" panose="02000000000000000000" pitchFamily="2" charset="0"/>
              </a:rPr>
              <a:t>ক্যারিওটা</a:t>
            </a:r>
            <a:r>
              <a:rPr lang="en-US" sz="2800" dirty="0">
                <a:latin typeface="NikoshBAN" panose="02000000000000000000" pitchFamily="2" charset="0"/>
                <a:cs typeface="NikoshBAN" panose="02000000000000000000" pitchFamily="2" charset="0"/>
              </a:rPr>
              <a:t> </a:t>
            </a:r>
            <a:r>
              <a:rPr lang="as-IN" sz="2800" dirty="0">
                <a:latin typeface="NikoshBAN" panose="02000000000000000000" pitchFamily="2" charset="0"/>
                <a:cs typeface="NikoshBAN" panose="02000000000000000000" pitchFamily="2" charset="0"/>
              </a:rPr>
              <a:t>ব</a:t>
            </a:r>
            <a:r>
              <a:rPr lang="en-US" sz="2800" dirty="0">
                <a:latin typeface="NikoshBAN" panose="02000000000000000000" pitchFamily="2" charset="0"/>
                <a:cs typeface="NikoshBAN" panose="02000000000000000000" pitchFamily="2" charset="0"/>
              </a:rPr>
              <a:t>া </a:t>
            </a:r>
            <a:r>
              <a:rPr lang="as-IN" sz="2800" dirty="0">
                <a:latin typeface="NikoshBAN" panose="02000000000000000000" pitchFamily="2" charset="0"/>
                <a:cs typeface="NikoshBAN" panose="02000000000000000000" pitchFamily="2" charset="0"/>
              </a:rPr>
              <a:t>আ</a:t>
            </a:r>
            <a:r>
              <a:rPr lang="en-US" sz="2800" dirty="0">
                <a:latin typeface="NikoshBAN" panose="02000000000000000000" pitchFamily="2" charset="0"/>
                <a:cs typeface="NikoshBAN" panose="02000000000000000000" pitchFamily="2" charset="0"/>
              </a:rPr>
              <a:t>দ</a:t>
            </a:r>
            <a:r>
              <a:rPr lang="as-IN" sz="2800" dirty="0">
                <a:latin typeface="NikoshBAN" panose="02000000000000000000" pitchFamily="2" charset="0"/>
                <a:cs typeface="NikoshBAN" panose="02000000000000000000" pitchFamily="2" charset="0"/>
              </a:rPr>
              <a:t>ি</a:t>
            </a:r>
            <a:r>
              <a:rPr lang="en-US" sz="2800" dirty="0">
                <a:latin typeface="NikoshBAN" panose="02000000000000000000" pitchFamily="2" charset="0"/>
                <a:cs typeface="NikoshBAN" panose="02000000000000000000" pitchFamily="2" charset="0"/>
              </a:rPr>
              <a:t>ক</a:t>
            </a:r>
            <a:r>
              <a:rPr lang="as-IN" sz="2800" dirty="0">
                <a:latin typeface="NikoshBAN" panose="02000000000000000000" pitchFamily="2" charset="0"/>
                <a:cs typeface="NikoshBAN" panose="02000000000000000000" pitchFamily="2" charset="0"/>
              </a:rPr>
              <a:t>ো</a:t>
            </a:r>
            <a:r>
              <a:rPr lang="en-US" sz="2800" dirty="0" err="1">
                <a:latin typeface="NikoshBAN" panose="02000000000000000000" pitchFamily="2" charset="0"/>
                <a:cs typeface="NikoshBAN" panose="02000000000000000000" pitchFamily="2" charset="0"/>
              </a:rPr>
              <a:t>ষীঃ</a:t>
            </a:r>
            <a:r>
              <a:rPr lang="en-US" sz="2800" dirty="0">
                <a:latin typeface="NikoshBAN" panose="02000000000000000000" pitchFamily="2" charset="0"/>
                <a:cs typeface="NikoshBAN" panose="02000000000000000000" pitchFamily="2" charset="0"/>
              </a:rPr>
              <a:t> </a:t>
            </a:r>
            <a:r>
              <a:rPr lang="en-US" sz="2800" dirty="0" err="1">
                <a:latin typeface="NikoshBAN" panose="02000000000000000000" pitchFamily="2" charset="0"/>
                <a:cs typeface="NikoshBAN" panose="02000000000000000000" pitchFamily="2" charset="0"/>
              </a:rPr>
              <a:t>যেসব</a:t>
            </a:r>
            <a:r>
              <a:rPr lang="en-US" sz="2800" dirty="0">
                <a:latin typeface="NikoshBAN" panose="02000000000000000000" pitchFamily="2" charset="0"/>
                <a:cs typeface="NikoshBAN" panose="02000000000000000000" pitchFamily="2" charset="0"/>
              </a:rPr>
              <a:t> </a:t>
            </a:r>
            <a:r>
              <a:rPr lang="en-US" sz="2800" dirty="0" err="1">
                <a:latin typeface="NikoshBAN" panose="02000000000000000000" pitchFamily="2" charset="0"/>
                <a:cs typeface="NikoshBAN" panose="02000000000000000000" pitchFamily="2" charset="0"/>
              </a:rPr>
              <a:t>অনুজী</a:t>
            </a:r>
            <a:r>
              <a:rPr lang="as-IN" sz="2800" dirty="0">
                <a:latin typeface="NikoshBAN" panose="02000000000000000000" pitchFamily="2" charset="0"/>
                <a:cs typeface="NikoshBAN" panose="02000000000000000000" pitchFamily="2" charset="0"/>
              </a:rPr>
              <a:t>ব</a:t>
            </a:r>
            <a:r>
              <a:rPr lang="en-US" sz="2800" dirty="0">
                <a:latin typeface="NikoshBAN" panose="02000000000000000000" pitchFamily="2" charset="0"/>
                <a:cs typeface="NikoshBAN" panose="02000000000000000000" pitchFamily="2" charset="0"/>
              </a:rPr>
              <a:t>ে</a:t>
            </a:r>
            <a:r>
              <a:rPr lang="as-IN" sz="2800" dirty="0">
                <a:latin typeface="NikoshBAN" panose="02000000000000000000" pitchFamily="2" charset="0"/>
                <a:cs typeface="NikoshBAN" panose="02000000000000000000" pitchFamily="2" charset="0"/>
              </a:rPr>
              <a:t>র</a:t>
            </a:r>
            <a:r>
              <a:rPr lang="en-US" sz="2800" dirty="0">
                <a:latin typeface="NikoshBAN" panose="02000000000000000000" pitchFamily="2" charset="0"/>
                <a:cs typeface="NikoshBAN" panose="02000000000000000000" pitchFamily="2" charset="0"/>
              </a:rPr>
              <a:t> </a:t>
            </a:r>
            <a:r>
              <a:rPr lang="as-IN" sz="2800" dirty="0">
                <a:latin typeface="NikoshBAN" panose="02000000000000000000" pitchFamily="2" charset="0"/>
                <a:cs typeface="NikoshBAN" panose="02000000000000000000" pitchFamily="2" charset="0"/>
              </a:rPr>
              <a:t>ক</a:t>
            </a:r>
            <a:r>
              <a:rPr lang="en-US" sz="2800" dirty="0" err="1">
                <a:latin typeface="NikoshBAN" panose="02000000000000000000" pitchFamily="2" charset="0"/>
                <a:cs typeface="NikoshBAN" panose="02000000000000000000" pitchFamily="2" charset="0"/>
              </a:rPr>
              <a:t>োষের</a:t>
            </a:r>
            <a:r>
              <a:rPr lang="en-US" sz="2800" dirty="0">
                <a:latin typeface="NikoshBAN" panose="02000000000000000000" pitchFamily="2" charset="0"/>
                <a:cs typeface="NikoshBAN" panose="02000000000000000000" pitchFamily="2" charset="0"/>
              </a:rPr>
              <a:t> </a:t>
            </a:r>
            <a:r>
              <a:rPr lang="en-US" sz="2800" dirty="0" err="1">
                <a:latin typeface="NikoshBAN" panose="02000000000000000000" pitchFamily="2" charset="0"/>
                <a:cs typeface="NikoshBAN" panose="02000000000000000000" pitchFamily="2" charset="0"/>
              </a:rPr>
              <a:t>কেন্দ্রিকা</a:t>
            </a:r>
            <a:r>
              <a:rPr lang="en-US" sz="2800" dirty="0">
                <a:latin typeface="NikoshBAN" panose="02000000000000000000" pitchFamily="2" charset="0"/>
                <a:cs typeface="NikoshBAN" panose="02000000000000000000" pitchFamily="2" charset="0"/>
              </a:rPr>
              <a:t> </a:t>
            </a:r>
            <a:r>
              <a:rPr lang="en-US" sz="2800" dirty="0" err="1">
                <a:latin typeface="NikoshBAN" panose="02000000000000000000" pitchFamily="2" charset="0"/>
                <a:cs typeface="NikoshBAN" panose="02000000000000000000" pitchFamily="2" charset="0"/>
              </a:rPr>
              <a:t>সুগ</a:t>
            </a:r>
            <a:r>
              <a:rPr lang="as-IN" sz="2800" dirty="0">
                <a:latin typeface="NikoshBAN" panose="02000000000000000000" pitchFamily="2" charset="0"/>
                <a:cs typeface="NikoshBAN" panose="02000000000000000000" pitchFamily="2" charset="0"/>
              </a:rPr>
              <a:t>ঠ</a:t>
            </a:r>
            <a:r>
              <a:rPr lang="en-US" sz="2800" dirty="0">
                <a:latin typeface="NikoshBAN" panose="02000000000000000000" pitchFamily="2" charset="0"/>
                <a:cs typeface="NikoshBAN" panose="02000000000000000000" pitchFamily="2" charset="0"/>
              </a:rPr>
              <a:t>ি</a:t>
            </a:r>
            <a:r>
              <a:rPr lang="as-IN" sz="2800" dirty="0">
                <a:latin typeface="NikoshBAN" panose="02000000000000000000" pitchFamily="2" charset="0"/>
                <a:cs typeface="NikoshBAN" panose="02000000000000000000" pitchFamily="2" charset="0"/>
              </a:rPr>
              <a:t>ত</a:t>
            </a:r>
            <a:r>
              <a:rPr lang="en-US" sz="2800" dirty="0">
                <a:latin typeface="NikoshBAN" panose="02000000000000000000" pitchFamily="2" charset="0"/>
                <a:cs typeface="NikoshBAN" panose="02000000000000000000" pitchFamily="2" charset="0"/>
              </a:rPr>
              <a:t> </a:t>
            </a:r>
            <a:r>
              <a:rPr lang="as-IN" sz="2800" dirty="0">
                <a:latin typeface="NikoshBAN" panose="02000000000000000000" pitchFamily="2" charset="0"/>
                <a:cs typeface="NikoshBAN" panose="02000000000000000000" pitchFamily="2" charset="0"/>
              </a:rPr>
              <a:t>ন</a:t>
            </a:r>
            <a:r>
              <a:rPr lang="en-US" sz="2800" dirty="0">
                <a:latin typeface="NikoshBAN" panose="02000000000000000000" pitchFamily="2" charset="0"/>
                <a:cs typeface="NikoshBAN" panose="02000000000000000000" pitchFamily="2" charset="0"/>
              </a:rPr>
              <a:t>য় </a:t>
            </a:r>
            <a:r>
              <a:rPr lang="as-IN" sz="2800" dirty="0">
                <a:latin typeface="NikoshBAN" panose="02000000000000000000" pitchFamily="2" charset="0"/>
                <a:cs typeface="NikoshBAN" panose="02000000000000000000" pitchFamily="2" charset="0"/>
              </a:rPr>
              <a:t>ত</a:t>
            </a:r>
            <a:r>
              <a:rPr lang="en-US" sz="2800" dirty="0">
                <a:latin typeface="NikoshBAN" panose="02000000000000000000" pitchFamily="2" charset="0"/>
                <a:cs typeface="NikoshBAN" panose="02000000000000000000" pitchFamily="2" charset="0"/>
              </a:rPr>
              <a:t>া</a:t>
            </a:r>
            <a:r>
              <a:rPr lang="as-IN" sz="2800" dirty="0">
                <a:latin typeface="NikoshBAN" panose="02000000000000000000" pitchFamily="2" charset="0"/>
                <a:cs typeface="NikoshBAN" panose="02000000000000000000" pitchFamily="2" charset="0"/>
              </a:rPr>
              <a:t>র</a:t>
            </a:r>
            <a:r>
              <a:rPr lang="en-US" sz="2800" dirty="0">
                <a:latin typeface="NikoshBAN" panose="02000000000000000000" pitchFamily="2" charset="0"/>
                <a:cs typeface="NikoshBAN" panose="02000000000000000000" pitchFamily="2" charset="0"/>
              </a:rPr>
              <a:t>া</a:t>
            </a:r>
            <a:r>
              <a:rPr lang="as-IN" sz="2800" dirty="0">
                <a:latin typeface="NikoshBAN" panose="02000000000000000000" pitchFamily="2" charset="0"/>
                <a:cs typeface="NikoshBAN" panose="02000000000000000000" pitchFamily="2" charset="0"/>
              </a:rPr>
              <a:t>ই</a:t>
            </a:r>
            <a:r>
              <a:rPr lang="en-US" sz="2800" dirty="0">
                <a:latin typeface="NikoshBAN" panose="02000000000000000000" pitchFamily="2" charset="0"/>
                <a:cs typeface="NikoshBAN" panose="02000000000000000000" pitchFamily="2" charset="0"/>
              </a:rPr>
              <a:t> </a:t>
            </a:r>
            <a:r>
              <a:rPr lang="as-IN" sz="2800" dirty="0">
                <a:latin typeface="NikoshBAN" panose="02000000000000000000" pitchFamily="2" charset="0"/>
                <a:cs typeface="NikoshBAN" panose="02000000000000000000" pitchFamily="2" charset="0"/>
              </a:rPr>
              <a:t>এ</a:t>
            </a:r>
            <a:r>
              <a:rPr lang="en-US" sz="2800" dirty="0">
                <a:latin typeface="NikoshBAN" panose="02000000000000000000" pitchFamily="2" charset="0"/>
                <a:cs typeface="NikoshBAN" panose="02000000000000000000" pitchFamily="2" charset="0"/>
              </a:rPr>
              <a:t> </a:t>
            </a:r>
            <a:r>
              <a:rPr lang="as-IN" sz="2800" dirty="0">
                <a:latin typeface="NikoshBAN" panose="02000000000000000000" pitchFamily="2" charset="0"/>
                <a:cs typeface="NikoshBAN" panose="02000000000000000000" pitchFamily="2" charset="0"/>
              </a:rPr>
              <a:t>র</a:t>
            </a:r>
            <a:r>
              <a:rPr lang="en-US" sz="2800" dirty="0">
                <a:latin typeface="NikoshBAN" panose="02000000000000000000" pitchFamily="2" charset="0"/>
                <a:cs typeface="NikoshBAN" panose="02000000000000000000" pitchFamily="2" charset="0"/>
              </a:rPr>
              <a:t>া</a:t>
            </a:r>
            <a:r>
              <a:rPr lang="as-IN" sz="2800" dirty="0">
                <a:latin typeface="NikoshBAN" panose="02000000000000000000" pitchFamily="2" charset="0"/>
                <a:cs typeface="NikoshBAN" panose="02000000000000000000" pitchFamily="2" charset="0"/>
              </a:rPr>
              <a:t>জ</a:t>
            </a:r>
            <a:r>
              <a:rPr lang="en-US" sz="2800" dirty="0">
                <a:latin typeface="NikoshBAN" panose="02000000000000000000" pitchFamily="2" charset="0"/>
                <a:cs typeface="NikoshBAN" panose="02000000000000000000" pitchFamily="2" charset="0"/>
              </a:rPr>
              <a:t>্</a:t>
            </a:r>
            <a:r>
              <a:rPr lang="as-IN" sz="2800" dirty="0">
                <a:latin typeface="NikoshBAN" panose="02000000000000000000" pitchFamily="2" charset="0"/>
                <a:cs typeface="NikoshBAN" panose="02000000000000000000" pitchFamily="2" charset="0"/>
              </a:rPr>
              <a:t>য</a:t>
            </a:r>
            <a:r>
              <a:rPr lang="en-US" sz="2800" dirty="0">
                <a:latin typeface="NikoshBAN" panose="02000000000000000000" pitchFamily="2" charset="0"/>
                <a:cs typeface="NikoshBAN" panose="02000000000000000000" pitchFamily="2" charset="0"/>
              </a:rPr>
              <a:t>ে</a:t>
            </a:r>
            <a:r>
              <a:rPr lang="as-IN" sz="2800" dirty="0">
                <a:latin typeface="NikoshBAN" panose="02000000000000000000" pitchFamily="2" charset="0"/>
                <a:cs typeface="NikoshBAN" panose="02000000000000000000" pitchFamily="2" charset="0"/>
              </a:rPr>
              <a:t>র</a:t>
            </a:r>
            <a:r>
              <a:rPr lang="en-US" sz="2800" dirty="0">
                <a:latin typeface="NikoshBAN" panose="02000000000000000000" pitchFamily="2" charset="0"/>
                <a:cs typeface="NikoshBAN" panose="02000000000000000000" pitchFamily="2" charset="0"/>
              </a:rPr>
              <a:t> </a:t>
            </a:r>
            <a:r>
              <a:rPr lang="as-IN" sz="2800" dirty="0">
                <a:latin typeface="NikoshBAN" panose="02000000000000000000" pitchFamily="2" charset="0"/>
                <a:cs typeface="NikoshBAN" panose="02000000000000000000" pitchFamily="2" charset="0"/>
              </a:rPr>
              <a:t>স</a:t>
            </a:r>
            <a:r>
              <a:rPr lang="en-US" sz="2800" dirty="0">
                <a:latin typeface="NikoshBAN" panose="02000000000000000000" pitchFamily="2" charset="0"/>
                <a:cs typeface="NikoshBAN" panose="02000000000000000000" pitchFamily="2" charset="0"/>
              </a:rPr>
              <a:t>দ</a:t>
            </a:r>
            <a:r>
              <a:rPr lang="as-IN" sz="2800" dirty="0">
                <a:latin typeface="NikoshBAN" panose="02000000000000000000" pitchFamily="2" charset="0"/>
                <a:cs typeface="NikoshBAN" panose="02000000000000000000" pitchFamily="2" charset="0"/>
              </a:rPr>
              <a:t>স</a:t>
            </a:r>
            <a:r>
              <a:rPr lang="en-US" sz="2800" dirty="0">
                <a:latin typeface="NikoshBAN" panose="02000000000000000000" pitchFamily="2" charset="0"/>
                <a:cs typeface="NikoshBAN" panose="02000000000000000000" pitchFamily="2" charset="0"/>
              </a:rPr>
              <a:t>্</a:t>
            </a:r>
            <a:r>
              <a:rPr lang="as-IN" sz="2800" dirty="0">
                <a:latin typeface="NikoshBAN" panose="02000000000000000000" pitchFamily="2" charset="0"/>
                <a:cs typeface="NikoshBAN" panose="02000000000000000000" pitchFamily="2" charset="0"/>
              </a:rPr>
              <a:t>য</a:t>
            </a:r>
            <a:r>
              <a:rPr lang="en-US" sz="2800" dirty="0">
                <a:latin typeface="NikoshBAN" panose="02000000000000000000" pitchFamily="2" charset="0"/>
                <a:cs typeface="NikoshBAN" panose="02000000000000000000" pitchFamily="2" charset="0"/>
              </a:rPr>
              <a:t>। </a:t>
            </a:r>
            <a:r>
              <a:rPr lang="as-IN" sz="2800" dirty="0">
                <a:latin typeface="NikoshBAN" panose="02000000000000000000" pitchFamily="2" charset="0"/>
                <a:cs typeface="NikoshBAN" panose="02000000000000000000" pitchFamily="2" charset="0"/>
              </a:rPr>
              <a:t>স</a:t>
            </a:r>
            <a:r>
              <a:rPr lang="en-US" sz="2800" dirty="0">
                <a:latin typeface="NikoshBAN" panose="02000000000000000000" pitchFamily="2" charset="0"/>
                <a:cs typeface="NikoshBAN" panose="02000000000000000000" pitchFamily="2" charset="0"/>
              </a:rPr>
              <a:t>ু</a:t>
            </a:r>
            <a:r>
              <a:rPr lang="as-IN" sz="2800" dirty="0">
                <a:latin typeface="NikoshBAN" panose="02000000000000000000" pitchFamily="2" charset="0"/>
                <a:cs typeface="NikoshBAN" panose="02000000000000000000" pitchFamily="2" charset="0"/>
              </a:rPr>
              <a:t>গ</a:t>
            </a:r>
            <a:r>
              <a:rPr lang="en-US" sz="2800" dirty="0" err="1">
                <a:latin typeface="NikoshBAN" panose="02000000000000000000" pitchFamily="2" charset="0"/>
                <a:cs typeface="NikoshBAN" panose="02000000000000000000" pitchFamily="2" charset="0"/>
              </a:rPr>
              <a:t>ঠিত</a:t>
            </a:r>
            <a:r>
              <a:rPr lang="en-US" sz="2800" dirty="0">
                <a:latin typeface="NikoshBAN" panose="02000000000000000000" pitchFamily="2" charset="0"/>
                <a:cs typeface="NikoshBAN" panose="02000000000000000000" pitchFamily="2" charset="0"/>
              </a:rPr>
              <a:t> </a:t>
            </a:r>
            <a:r>
              <a:rPr lang="en-US" sz="2800" dirty="0" err="1">
                <a:latin typeface="NikoshBAN" panose="02000000000000000000" pitchFamily="2" charset="0"/>
                <a:cs typeface="NikoshBAN" panose="02000000000000000000" pitchFamily="2" charset="0"/>
              </a:rPr>
              <a:t>কেন্দ্রিকা</a:t>
            </a:r>
            <a:r>
              <a:rPr lang="en-US" sz="2800" dirty="0">
                <a:latin typeface="NikoshBAN" panose="02000000000000000000" pitchFamily="2" charset="0"/>
                <a:cs typeface="NikoshBAN" panose="02000000000000000000" pitchFamily="2" charset="0"/>
              </a:rPr>
              <a:t> </a:t>
            </a:r>
            <a:r>
              <a:rPr lang="en-US" sz="2800" dirty="0" err="1">
                <a:latin typeface="NikoshBAN" panose="02000000000000000000" pitchFamily="2" charset="0"/>
                <a:cs typeface="NikoshBAN" panose="02000000000000000000" pitchFamily="2" charset="0"/>
              </a:rPr>
              <a:t>না</a:t>
            </a:r>
            <a:r>
              <a:rPr lang="en-US" sz="2800" dirty="0">
                <a:latin typeface="NikoshBAN" panose="02000000000000000000" pitchFamily="2" charset="0"/>
                <a:cs typeface="NikoshBAN" panose="02000000000000000000" pitchFamily="2" charset="0"/>
              </a:rPr>
              <a:t> </a:t>
            </a:r>
            <a:r>
              <a:rPr lang="en-US" sz="2800" dirty="0" err="1">
                <a:latin typeface="NikoshBAN" panose="02000000000000000000" pitchFamily="2" charset="0"/>
                <a:cs typeface="NikoshBAN" panose="02000000000000000000" pitchFamily="2" charset="0"/>
              </a:rPr>
              <a:t>থাকায়</a:t>
            </a:r>
            <a:r>
              <a:rPr lang="en-US" sz="2800" dirty="0">
                <a:latin typeface="NikoshBAN" panose="02000000000000000000" pitchFamily="2" charset="0"/>
                <a:cs typeface="NikoshBAN" panose="02000000000000000000" pitchFamily="2" charset="0"/>
              </a:rPr>
              <a:t> </a:t>
            </a:r>
            <a:r>
              <a:rPr lang="en-US" sz="2800" dirty="0" err="1">
                <a:latin typeface="NikoshBAN" panose="02000000000000000000" pitchFamily="2" charset="0"/>
                <a:cs typeface="NikoshBAN" panose="02000000000000000000" pitchFamily="2" charset="0"/>
              </a:rPr>
              <a:t>এদের</a:t>
            </a:r>
            <a:r>
              <a:rPr lang="en-US" sz="2800" dirty="0">
                <a:latin typeface="NikoshBAN" panose="02000000000000000000" pitchFamily="2" charset="0"/>
                <a:cs typeface="NikoshBAN" panose="02000000000000000000" pitchFamily="2" charset="0"/>
              </a:rPr>
              <a:t> </a:t>
            </a:r>
            <a:r>
              <a:rPr lang="en-US" sz="2800" dirty="0" err="1">
                <a:latin typeface="NikoshBAN" panose="02000000000000000000" pitchFamily="2" charset="0"/>
                <a:cs typeface="NikoshBAN" panose="02000000000000000000" pitchFamily="2" charset="0"/>
              </a:rPr>
              <a:t>কো</a:t>
            </a:r>
            <a:r>
              <a:rPr lang="as-IN" sz="2800" dirty="0">
                <a:latin typeface="NikoshBAN" panose="02000000000000000000" pitchFamily="2" charset="0"/>
                <a:cs typeface="NikoshBAN" panose="02000000000000000000" pitchFamily="2" charset="0"/>
              </a:rPr>
              <a:t>ষ</a:t>
            </a:r>
            <a:r>
              <a:rPr lang="en-US" sz="2800" dirty="0" err="1">
                <a:latin typeface="NikoshBAN" panose="02000000000000000000" pitchFamily="2" charset="0"/>
                <a:cs typeface="NikoshBAN" panose="02000000000000000000" pitchFamily="2" charset="0"/>
              </a:rPr>
              <a:t>কে</a:t>
            </a:r>
            <a:r>
              <a:rPr lang="en-US" sz="2800" dirty="0">
                <a:latin typeface="NikoshBAN" panose="02000000000000000000" pitchFamily="2" charset="0"/>
                <a:cs typeface="NikoshBAN" panose="02000000000000000000" pitchFamily="2" charset="0"/>
              </a:rPr>
              <a:t> </a:t>
            </a:r>
            <a:r>
              <a:rPr lang="en-US" sz="2800" dirty="0" err="1">
                <a:latin typeface="NikoshBAN" panose="02000000000000000000" pitchFamily="2" charset="0"/>
                <a:cs typeface="NikoshBAN" panose="02000000000000000000" pitchFamily="2" charset="0"/>
              </a:rPr>
              <a:t>আদিকো</a:t>
            </a:r>
            <a:r>
              <a:rPr lang="as-IN" sz="2800" dirty="0">
                <a:latin typeface="NikoshBAN" panose="02000000000000000000" pitchFamily="2" charset="0"/>
                <a:cs typeface="NikoshBAN" panose="02000000000000000000" pitchFamily="2" charset="0"/>
              </a:rPr>
              <a:t>ষ</a:t>
            </a:r>
            <a:r>
              <a:rPr lang="en-US" sz="2800" dirty="0">
                <a:latin typeface="NikoshBAN" panose="02000000000000000000" pitchFamily="2" charset="0"/>
                <a:cs typeface="NikoshBAN" panose="02000000000000000000" pitchFamily="2" charset="0"/>
              </a:rPr>
              <a:t> </a:t>
            </a:r>
            <a:r>
              <a:rPr lang="as-IN" sz="2800" dirty="0">
                <a:latin typeface="NikoshBAN" panose="02000000000000000000" pitchFamily="2" charset="0"/>
                <a:cs typeface="NikoshBAN" panose="02000000000000000000" pitchFamily="2" charset="0"/>
              </a:rPr>
              <a:t>ব</a:t>
            </a:r>
            <a:r>
              <a:rPr lang="en-US" sz="2800" dirty="0" err="1">
                <a:latin typeface="NikoshBAN" panose="02000000000000000000" pitchFamily="2" charset="0"/>
                <a:cs typeface="NikoshBAN" panose="02000000000000000000" pitchFamily="2" charset="0"/>
              </a:rPr>
              <a:t>লা</a:t>
            </a:r>
            <a:r>
              <a:rPr lang="en-US" sz="2800" dirty="0">
                <a:latin typeface="NikoshBAN" panose="02000000000000000000" pitchFamily="2" charset="0"/>
                <a:cs typeface="NikoshBAN" panose="02000000000000000000" pitchFamily="2" charset="0"/>
              </a:rPr>
              <a:t> </a:t>
            </a:r>
            <a:r>
              <a:rPr lang="en-US" sz="2800" dirty="0" err="1">
                <a:latin typeface="NikoshBAN" panose="02000000000000000000" pitchFamily="2" charset="0"/>
                <a:cs typeface="NikoshBAN" panose="02000000000000000000" pitchFamily="2" charset="0"/>
              </a:rPr>
              <a:t>হয়</a:t>
            </a:r>
            <a:r>
              <a:rPr lang="en-US" sz="2800" dirty="0">
                <a:latin typeface="NikoshBAN" panose="02000000000000000000" pitchFamily="2" charset="0"/>
                <a:cs typeface="NikoshBAN" panose="02000000000000000000" pitchFamily="2" charset="0"/>
              </a:rPr>
              <a:t>, </a:t>
            </a:r>
            <a:r>
              <a:rPr lang="as-IN" sz="2800" dirty="0">
                <a:latin typeface="NikoshBAN" panose="02000000000000000000" pitchFamily="2" charset="0"/>
                <a:cs typeface="NikoshBAN" panose="02000000000000000000" pitchFamily="2" charset="0"/>
              </a:rPr>
              <a:t>য</a:t>
            </a:r>
            <a:r>
              <a:rPr lang="en-US" sz="2800" dirty="0" err="1">
                <a:latin typeface="NikoshBAN" panose="02000000000000000000" pitchFamily="2" charset="0"/>
                <a:cs typeface="NikoshBAN" panose="02000000000000000000" pitchFamily="2" charset="0"/>
              </a:rPr>
              <a:t>থা</a:t>
            </a:r>
            <a:r>
              <a:rPr lang="en-US" sz="2800" dirty="0">
                <a:latin typeface="NikoshBAN" panose="02000000000000000000" pitchFamily="2" charset="0"/>
                <a:cs typeface="NikoshBAN" panose="02000000000000000000" pitchFamily="2" charset="0"/>
              </a:rPr>
              <a:t>- </a:t>
            </a:r>
            <a:r>
              <a:rPr lang="as-IN" sz="2800" dirty="0">
                <a:latin typeface="NikoshBAN" panose="02000000000000000000" pitchFamily="2" charset="0"/>
                <a:cs typeface="NikoshBAN" panose="02000000000000000000" pitchFamily="2" charset="0"/>
              </a:rPr>
              <a:t>ব</a:t>
            </a:r>
            <a:r>
              <a:rPr lang="en-US" sz="2800" dirty="0">
                <a:latin typeface="NikoshBAN" panose="02000000000000000000" pitchFamily="2" charset="0"/>
                <a:cs typeface="NikoshBAN" panose="02000000000000000000" pitchFamily="2" charset="0"/>
              </a:rPr>
              <a:t>্</a:t>
            </a:r>
            <a:r>
              <a:rPr lang="as-IN" sz="2800" dirty="0">
                <a:latin typeface="NikoshBAN" panose="02000000000000000000" pitchFamily="2" charset="0"/>
                <a:cs typeface="NikoshBAN" panose="02000000000000000000" pitchFamily="2" charset="0"/>
              </a:rPr>
              <a:t>য</a:t>
            </a:r>
            <a:r>
              <a:rPr lang="en-US" sz="2800" dirty="0">
                <a:latin typeface="NikoshBAN" panose="02000000000000000000" pitchFamily="2" charset="0"/>
                <a:cs typeface="NikoshBAN" panose="02000000000000000000" pitchFamily="2" charset="0"/>
              </a:rPr>
              <a:t>া</a:t>
            </a:r>
            <a:r>
              <a:rPr lang="as-IN" sz="2800" dirty="0">
                <a:latin typeface="NikoshBAN" panose="02000000000000000000" pitchFamily="2" charset="0"/>
                <a:cs typeface="NikoshBAN" panose="02000000000000000000" pitchFamily="2" charset="0"/>
              </a:rPr>
              <a:t>ক</a:t>
            </a:r>
            <a:r>
              <a:rPr lang="en-US" sz="2800" dirty="0" err="1">
                <a:latin typeface="NikoshBAN" panose="02000000000000000000" pitchFamily="2" charset="0"/>
                <a:cs typeface="NikoshBAN" panose="02000000000000000000" pitchFamily="2" charset="0"/>
              </a:rPr>
              <a:t>টেরিয়া</a:t>
            </a:r>
            <a:r>
              <a:rPr lang="en-US" sz="2800" dirty="0">
                <a:latin typeface="NikoshBAN" panose="02000000000000000000" pitchFamily="2" charset="0"/>
                <a:cs typeface="NikoshBAN" panose="02000000000000000000" pitchFamily="2" charset="0"/>
              </a:rPr>
              <a:t>। </a:t>
            </a:r>
            <a:endParaRPr lang="en-US" sz="2800" dirty="0"/>
          </a:p>
          <a:p>
            <a:endParaRPr lang="en-US" dirty="0"/>
          </a:p>
        </p:txBody>
      </p:sp>
    </p:spTree>
    <p:extLst>
      <p:ext uri="{BB962C8B-B14F-4D97-AF65-F5344CB8AC3E}">
        <p14:creationId xmlns:p14="http://schemas.microsoft.com/office/powerpoint/2010/main" val="3831931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80">
                                          <p:stCondLst>
                                            <p:cond delay="0"/>
                                          </p:stCondLst>
                                        </p:cTn>
                                        <p:tgtEl>
                                          <p:spTgt spid="2"/>
                                        </p:tgtEl>
                                      </p:cBhvr>
                                    </p:animEffect>
                                    <p:anim calcmode="lin" valueType="num">
                                      <p:cBhvr>
                                        <p:cTn id="1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8" dur="26">
                                          <p:stCondLst>
                                            <p:cond delay="650"/>
                                          </p:stCondLst>
                                        </p:cTn>
                                        <p:tgtEl>
                                          <p:spTgt spid="2"/>
                                        </p:tgtEl>
                                      </p:cBhvr>
                                      <p:to x="100000" y="60000"/>
                                    </p:animScale>
                                    <p:animScale>
                                      <p:cBhvr>
                                        <p:cTn id="19" dur="166" decel="50000">
                                          <p:stCondLst>
                                            <p:cond delay="676"/>
                                          </p:stCondLst>
                                        </p:cTn>
                                        <p:tgtEl>
                                          <p:spTgt spid="2"/>
                                        </p:tgtEl>
                                      </p:cBhvr>
                                      <p:to x="100000" y="100000"/>
                                    </p:animScale>
                                    <p:animScale>
                                      <p:cBhvr>
                                        <p:cTn id="20" dur="26">
                                          <p:stCondLst>
                                            <p:cond delay="1312"/>
                                          </p:stCondLst>
                                        </p:cTn>
                                        <p:tgtEl>
                                          <p:spTgt spid="2"/>
                                        </p:tgtEl>
                                      </p:cBhvr>
                                      <p:to x="100000" y="80000"/>
                                    </p:animScale>
                                    <p:animScale>
                                      <p:cBhvr>
                                        <p:cTn id="21" dur="166" decel="50000">
                                          <p:stCondLst>
                                            <p:cond delay="1338"/>
                                          </p:stCondLst>
                                        </p:cTn>
                                        <p:tgtEl>
                                          <p:spTgt spid="2"/>
                                        </p:tgtEl>
                                      </p:cBhvr>
                                      <p:to x="100000" y="100000"/>
                                    </p:animScale>
                                    <p:animScale>
                                      <p:cBhvr>
                                        <p:cTn id="22" dur="26">
                                          <p:stCondLst>
                                            <p:cond delay="1642"/>
                                          </p:stCondLst>
                                        </p:cTn>
                                        <p:tgtEl>
                                          <p:spTgt spid="2"/>
                                        </p:tgtEl>
                                      </p:cBhvr>
                                      <p:to x="100000" y="90000"/>
                                    </p:animScale>
                                    <p:animScale>
                                      <p:cBhvr>
                                        <p:cTn id="23" dur="166" decel="50000">
                                          <p:stCondLst>
                                            <p:cond delay="1668"/>
                                          </p:stCondLst>
                                        </p:cTn>
                                        <p:tgtEl>
                                          <p:spTgt spid="2"/>
                                        </p:tgtEl>
                                      </p:cBhvr>
                                      <p:to x="100000" y="100000"/>
                                    </p:animScale>
                                    <p:animScale>
                                      <p:cBhvr>
                                        <p:cTn id="24" dur="26">
                                          <p:stCondLst>
                                            <p:cond delay="1808"/>
                                          </p:stCondLst>
                                        </p:cTn>
                                        <p:tgtEl>
                                          <p:spTgt spid="2"/>
                                        </p:tgtEl>
                                      </p:cBhvr>
                                      <p:to x="100000" y="95000"/>
                                    </p:animScale>
                                    <p:animScale>
                                      <p:cBhvr>
                                        <p:cTn id="25"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DC4A8C5-4E5B-4EAC-B606-7F73A290541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3420" y="1620944"/>
            <a:ext cx="2766377" cy="2244087"/>
          </a:xfrm>
        </p:spPr>
      </p:pic>
      <p:sp>
        <p:nvSpPr>
          <p:cNvPr id="6" name="TextBox 5">
            <a:extLst>
              <a:ext uri="{FF2B5EF4-FFF2-40B4-BE49-F238E27FC236}">
                <a16:creationId xmlns:a16="http://schemas.microsoft.com/office/drawing/2014/main" id="{EA39721C-59EA-4A8A-ACA4-B241078422D2}"/>
              </a:ext>
            </a:extLst>
          </p:cNvPr>
          <p:cNvSpPr txBox="1"/>
          <p:nvPr/>
        </p:nvSpPr>
        <p:spPr>
          <a:xfrm>
            <a:off x="4415642" y="317106"/>
            <a:ext cx="2188564" cy="984885"/>
          </a:xfrm>
          <a:prstGeom prst="rect">
            <a:avLst/>
          </a:prstGeom>
          <a:solidFill>
            <a:schemeClr val="accent2">
              <a:lumMod val="60000"/>
              <a:lumOff val="40000"/>
            </a:schemeClr>
          </a:solidFill>
        </p:spPr>
        <p:txBody>
          <a:bodyPr wrap="square" rtlCol="0">
            <a:spAutoFit/>
          </a:bodyPr>
          <a:lstStyle/>
          <a:p>
            <a:pPr algn="ctr"/>
            <a:r>
              <a:rPr lang="bn-IN" sz="4000" dirty="0">
                <a:latin typeface="NikoshBAN" panose="02000000000000000000" pitchFamily="2" charset="0"/>
                <a:cs typeface="NikoshBAN" panose="02000000000000000000" pitchFamily="2" charset="0"/>
              </a:rPr>
              <a:t>রাজ্য-৩</a:t>
            </a:r>
            <a:endParaRPr lang="en-US" sz="4000" dirty="0">
              <a:latin typeface="NikoshBAN" panose="02000000000000000000" pitchFamily="2" charset="0"/>
              <a:cs typeface="NikoshBAN" panose="02000000000000000000" pitchFamily="2" charset="0"/>
            </a:endParaRPr>
          </a:p>
          <a:p>
            <a:endParaRPr lang="en-US" dirty="0"/>
          </a:p>
        </p:txBody>
      </p:sp>
      <p:sp>
        <p:nvSpPr>
          <p:cNvPr id="2" name="TextBox 1">
            <a:extLst>
              <a:ext uri="{FF2B5EF4-FFF2-40B4-BE49-F238E27FC236}">
                <a16:creationId xmlns:a16="http://schemas.microsoft.com/office/drawing/2014/main" id="{345CBDD5-8829-4863-BEBE-D1D42328A68C}"/>
              </a:ext>
            </a:extLst>
          </p:cNvPr>
          <p:cNvSpPr txBox="1"/>
          <p:nvPr/>
        </p:nvSpPr>
        <p:spPr>
          <a:xfrm>
            <a:off x="1519311" y="4459605"/>
            <a:ext cx="8778240" cy="1231106"/>
          </a:xfrm>
          <a:prstGeom prst="rect">
            <a:avLst/>
          </a:prstGeom>
          <a:solidFill>
            <a:schemeClr val="accent2">
              <a:lumMod val="40000"/>
              <a:lumOff val="60000"/>
            </a:schemeClr>
          </a:solidFill>
        </p:spPr>
        <p:txBody>
          <a:bodyPr wrap="square" rtlCol="0">
            <a:spAutoFit/>
          </a:bodyPr>
          <a:lstStyle/>
          <a:p>
            <a:r>
              <a:rPr lang="en-US" sz="2800" dirty="0" err="1">
                <a:latin typeface="NikoshBAN" panose="02000000000000000000" pitchFamily="2" charset="0"/>
                <a:cs typeface="NikoshBAN" panose="02000000000000000000" pitchFamily="2" charset="0"/>
              </a:rPr>
              <a:t>ইউ</a:t>
            </a:r>
            <a:r>
              <a:rPr lang="bn-IN" sz="2800" dirty="0">
                <a:latin typeface="NikoshBAN" panose="02000000000000000000" pitchFamily="2" charset="0"/>
                <a:cs typeface="NikoshBAN" panose="02000000000000000000" pitchFamily="2" charset="0"/>
              </a:rPr>
              <a:t>ক্যারিওটা</a:t>
            </a:r>
            <a:r>
              <a:rPr lang="en-US" sz="2800" dirty="0">
                <a:latin typeface="NikoshBAN" panose="02000000000000000000" pitchFamily="2" charset="0"/>
                <a:cs typeface="NikoshBAN" panose="02000000000000000000" pitchFamily="2" charset="0"/>
              </a:rPr>
              <a:t> </a:t>
            </a:r>
            <a:r>
              <a:rPr lang="as-IN" sz="2800" dirty="0">
                <a:latin typeface="NikoshBAN" panose="02000000000000000000" pitchFamily="2" charset="0"/>
                <a:cs typeface="NikoshBAN" panose="02000000000000000000" pitchFamily="2" charset="0"/>
              </a:rPr>
              <a:t>ব</a:t>
            </a:r>
            <a:r>
              <a:rPr lang="en-US" sz="2800" dirty="0">
                <a:latin typeface="NikoshBAN" panose="02000000000000000000" pitchFamily="2" charset="0"/>
                <a:cs typeface="NikoshBAN" panose="02000000000000000000" pitchFamily="2" charset="0"/>
              </a:rPr>
              <a:t>া </a:t>
            </a:r>
            <a:r>
              <a:rPr lang="en-US" sz="2800" dirty="0" err="1">
                <a:latin typeface="NikoshBAN" panose="02000000000000000000" pitchFamily="2" charset="0"/>
                <a:cs typeface="NikoshBAN" panose="02000000000000000000" pitchFamily="2" charset="0"/>
              </a:rPr>
              <a:t>প্রক</a:t>
            </a:r>
            <a:r>
              <a:rPr lang="as-IN" sz="2800" dirty="0">
                <a:latin typeface="NikoshBAN" panose="02000000000000000000" pitchFamily="2" charset="0"/>
                <a:cs typeface="NikoshBAN" panose="02000000000000000000" pitchFamily="2" charset="0"/>
              </a:rPr>
              <a:t>ৃ</a:t>
            </a:r>
            <a:r>
              <a:rPr lang="en-US" sz="2800" dirty="0" err="1">
                <a:latin typeface="NikoshBAN" panose="02000000000000000000" pitchFamily="2" charset="0"/>
                <a:cs typeface="NikoshBAN" panose="02000000000000000000" pitchFamily="2" charset="0"/>
              </a:rPr>
              <a:t>তক</a:t>
            </a:r>
            <a:r>
              <a:rPr lang="as-IN" sz="2800" dirty="0">
                <a:latin typeface="NikoshBAN" panose="02000000000000000000" pitchFamily="2" charset="0"/>
                <a:cs typeface="NikoshBAN" panose="02000000000000000000" pitchFamily="2" charset="0"/>
              </a:rPr>
              <a:t>ো</a:t>
            </a:r>
            <a:r>
              <a:rPr lang="en-US" sz="2800" dirty="0" err="1">
                <a:latin typeface="NikoshBAN" panose="02000000000000000000" pitchFamily="2" charset="0"/>
                <a:cs typeface="NikoshBAN" panose="02000000000000000000" pitchFamily="2" charset="0"/>
              </a:rPr>
              <a:t>ষী</a:t>
            </a:r>
            <a:r>
              <a:rPr lang="as-IN" sz="2800" dirty="0">
                <a:latin typeface="NikoshBAN" panose="02000000000000000000" pitchFamily="2" charset="0"/>
                <a:cs typeface="NikoshBAN" panose="02000000000000000000" pitchFamily="2" charset="0"/>
              </a:rPr>
              <a:t>ঃ</a:t>
            </a:r>
            <a:r>
              <a:rPr lang="en-US" sz="2800" dirty="0">
                <a:latin typeface="NikoshBAN" panose="02000000000000000000" pitchFamily="2" charset="0"/>
                <a:cs typeface="NikoshBAN" panose="02000000000000000000" pitchFamily="2" charset="0"/>
              </a:rPr>
              <a:t> </a:t>
            </a:r>
            <a:r>
              <a:rPr lang="en-US" sz="2800" dirty="0" err="1">
                <a:latin typeface="NikoshBAN" panose="02000000000000000000" pitchFamily="2" charset="0"/>
                <a:cs typeface="NikoshBAN" panose="02000000000000000000" pitchFamily="2" charset="0"/>
              </a:rPr>
              <a:t>যেসব</a:t>
            </a:r>
            <a:r>
              <a:rPr lang="en-US" sz="2800" dirty="0">
                <a:latin typeface="NikoshBAN" panose="02000000000000000000" pitchFamily="2" charset="0"/>
                <a:cs typeface="NikoshBAN" panose="02000000000000000000" pitchFamily="2" charset="0"/>
              </a:rPr>
              <a:t> </a:t>
            </a:r>
            <a:r>
              <a:rPr lang="en-US" sz="2800" dirty="0" err="1">
                <a:latin typeface="NikoshBAN" panose="02000000000000000000" pitchFamily="2" charset="0"/>
                <a:cs typeface="NikoshBAN" panose="02000000000000000000" pitchFamily="2" charset="0"/>
              </a:rPr>
              <a:t>অনুজী</a:t>
            </a:r>
            <a:r>
              <a:rPr lang="as-IN" sz="2800" dirty="0">
                <a:latin typeface="NikoshBAN" panose="02000000000000000000" pitchFamily="2" charset="0"/>
                <a:cs typeface="NikoshBAN" panose="02000000000000000000" pitchFamily="2" charset="0"/>
              </a:rPr>
              <a:t>ব</a:t>
            </a:r>
            <a:r>
              <a:rPr lang="en-US" sz="2800" dirty="0">
                <a:latin typeface="NikoshBAN" panose="02000000000000000000" pitchFamily="2" charset="0"/>
                <a:cs typeface="NikoshBAN" panose="02000000000000000000" pitchFamily="2" charset="0"/>
              </a:rPr>
              <a:t> </a:t>
            </a:r>
            <a:r>
              <a:rPr lang="as-IN" sz="2800" dirty="0">
                <a:latin typeface="NikoshBAN" panose="02000000000000000000" pitchFamily="2" charset="0"/>
                <a:cs typeface="NikoshBAN" panose="02000000000000000000" pitchFamily="2" charset="0"/>
              </a:rPr>
              <a:t>ক</a:t>
            </a:r>
            <a:r>
              <a:rPr lang="en-US" sz="2800" dirty="0" err="1">
                <a:latin typeface="NikoshBAN" panose="02000000000000000000" pitchFamily="2" charset="0"/>
                <a:cs typeface="NikoshBAN" panose="02000000000000000000" pitchFamily="2" charset="0"/>
              </a:rPr>
              <a:t>োষের</a:t>
            </a:r>
            <a:r>
              <a:rPr lang="en-US" sz="2800" dirty="0">
                <a:latin typeface="NikoshBAN" panose="02000000000000000000" pitchFamily="2" charset="0"/>
                <a:cs typeface="NikoshBAN" panose="02000000000000000000" pitchFamily="2" charset="0"/>
              </a:rPr>
              <a:t> </a:t>
            </a:r>
            <a:r>
              <a:rPr lang="en-US" sz="2800" dirty="0" err="1">
                <a:latin typeface="NikoshBAN" panose="02000000000000000000" pitchFamily="2" charset="0"/>
                <a:cs typeface="NikoshBAN" panose="02000000000000000000" pitchFamily="2" charset="0"/>
              </a:rPr>
              <a:t>কেন্দ্রিকা</a:t>
            </a:r>
            <a:r>
              <a:rPr lang="en-US" sz="2800" dirty="0">
                <a:latin typeface="NikoshBAN" panose="02000000000000000000" pitchFamily="2" charset="0"/>
                <a:cs typeface="NikoshBAN" panose="02000000000000000000" pitchFamily="2" charset="0"/>
              </a:rPr>
              <a:t> </a:t>
            </a:r>
            <a:r>
              <a:rPr lang="en-US" sz="2800" dirty="0" err="1">
                <a:latin typeface="NikoshBAN" panose="02000000000000000000" pitchFamily="2" charset="0"/>
                <a:cs typeface="NikoshBAN" panose="02000000000000000000" pitchFamily="2" charset="0"/>
              </a:rPr>
              <a:t>সুগ</a:t>
            </a:r>
            <a:r>
              <a:rPr lang="as-IN" sz="2800" dirty="0">
                <a:latin typeface="NikoshBAN" panose="02000000000000000000" pitchFamily="2" charset="0"/>
                <a:cs typeface="NikoshBAN" panose="02000000000000000000" pitchFamily="2" charset="0"/>
              </a:rPr>
              <a:t>ঠ</a:t>
            </a:r>
            <a:r>
              <a:rPr lang="en-US" sz="2800" dirty="0">
                <a:latin typeface="NikoshBAN" panose="02000000000000000000" pitchFamily="2" charset="0"/>
                <a:cs typeface="NikoshBAN" panose="02000000000000000000" pitchFamily="2" charset="0"/>
              </a:rPr>
              <a:t>ি</a:t>
            </a:r>
            <a:r>
              <a:rPr lang="as-IN" sz="2800" dirty="0">
                <a:latin typeface="NikoshBAN" panose="02000000000000000000" pitchFamily="2" charset="0"/>
                <a:cs typeface="NikoshBAN" panose="02000000000000000000" pitchFamily="2" charset="0"/>
              </a:rPr>
              <a:t>ত</a:t>
            </a:r>
            <a:r>
              <a:rPr lang="en-US" sz="2800" dirty="0">
                <a:latin typeface="NikoshBAN" panose="02000000000000000000" pitchFamily="2" charset="0"/>
                <a:cs typeface="NikoshBAN" panose="02000000000000000000" pitchFamily="2" charset="0"/>
              </a:rPr>
              <a:t> </a:t>
            </a:r>
            <a:r>
              <a:rPr lang="en-US" sz="2800" dirty="0" err="1">
                <a:latin typeface="NikoshBAN" panose="02000000000000000000" pitchFamily="2" charset="0"/>
                <a:cs typeface="NikoshBAN" panose="02000000000000000000" pitchFamily="2" charset="0"/>
              </a:rPr>
              <a:t>তাদে</a:t>
            </a:r>
            <a:r>
              <a:rPr lang="as-IN" sz="2800" dirty="0">
                <a:latin typeface="NikoshBAN" panose="02000000000000000000" pitchFamily="2" charset="0"/>
                <a:cs typeface="NikoshBAN" panose="02000000000000000000" pitchFamily="2" charset="0"/>
              </a:rPr>
              <a:t>র</a:t>
            </a:r>
            <a:r>
              <a:rPr lang="en-US" sz="2800" dirty="0">
                <a:latin typeface="NikoshBAN" panose="02000000000000000000" pitchFamily="2" charset="0"/>
                <a:cs typeface="NikoshBAN" panose="02000000000000000000" pitchFamily="2" charset="0"/>
              </a:rPr>
              <a:t>ই </a:t>
            </a:r>
            <a:r>
              <a:rPr lang="en-US" sz="2800" dirty="0" err="1">
                <a:latin typeface="NikoshBAN" panose="02000000000000000000" pitchFamily="2" charset="0"/>
                <a:cs typeface="NikoshBAN" panose="02000000000000000000" pitchFamily="2" charset="0"/>
              </a:rPr>
              <a:t>প্রক</a:t>
            </a:r>
            <a:r>
              <a:rPr lang="as-IN" sz="2800" dirty="0">
                <a:latin typeface="NikoshBAN" panose="02000000000000000000" pitchFamily="2" charset="0"/>
                <a:cs typeface="NikoshBAN" panose="02000000000000000000" pitchFamily="2" charset="0"/>
              </a:rPr>
              <a:t>ৃ</a:t>
            </a:r>
            <a:r>
              <a:rPr lang="en-US" sz="2800" dirty="0">
                <a:latin typeface="NikoshBAN" panose="02000000000000000000" pitchFamily="2" charset="0"/>
                <a:cs typeface="NikoshBAN" panose="02000000000000000000" pitchFamily="2" charset="0"/>
              </a:rPr>
              <a:t>ত </a:t>
            </a:r>
            <a:r>
              <a:rPr lang="as-IN" sz="2800" dirty="0">
                <a:latin typeface="NikoshBAN" panose="02000000000000000000" pitchFamily="2" charset="0"/>
                <a:cs typeface="NikoshBAN" panose="02000000000000000000" pitchFamily="2" charset="0"/>
              </a:rPr>
              <a:t>ক</a:t>
            </a:r>
            <a:r>
              <a:rPr lang="en-US" sz="2800" dirty="0" err="1">
                <a:latin typeface="NikoshBAN" panose="02000000000000000000" pitchFamily="2" charset="0"/>
                <a:cs typeface="NikoshBAN" panose="02000000000000000000" pitchFamily="2" charset="0"/>
              </a:rPr>
              <a:t>োষ</a:t>
            </a:r>
            <a:r>
              <a:rPr lang="en-US" sz="2800" dirty="0">
                <a:latin typeface="NikoshBAN" panose="02000000000000000000" pitchFamily="2" charset="0"/>
                <a:cs typeface="NikoshBAN" panose="02000000000000000000" pitchFamily="2" charset="0"/>
              </a:rPr>
              <a:t> ব</a:t>
            </a:r>
            <a:r>
              <a:rPr lang="as-IN" sz="2800" dirty="0">
                <a:latin typeface="NikoshBAN" panose="02000000000000000000" pitchFamily="2" charset="0"/>
                <a:cs typeface="NikoshBAN" panose="02000000000000000000" pitchFamily="2" charset="0"/>
              </a:rPr>
              <a:t>ল</a:t>
            </a:r>
            <a:r>
              <a:rPr lang="en-US" sz="2800" dirty="0">
                <a:latin typeface="NikoshBAN" panose="02000000000000000000" pitchFamily="2" charset="0"/>
                <a:cs typeface="NikoshBAN" panose="02000000000000000000" pitchFamily="2" charset="0"/>
              </a:rPr>
              <a:t>ে । </a:t>
            </a:r>
            <a:r>
              <a:rPr lang="en-US" sz="2800" dirty="0" err="1">
                <a:latin typeface="NikoshBAN" panose="02000000000000000000" pitchFamily="2" charset="0"/>
                <a:cs typeface="NikoshBAN" panose="02000000000000000000" pitchFamily="2" charset="0"/>
              </a:rPr>
              <a:t>শৈবাল</a:t>
            </a:r>
            <a:r>
              <a:rPr lang="en-US" sz="2800" dirty="0">
                <a:latin typeface="NikoshBAN" panose="02000000000000000000" pitchFamily="2" charset="0"/>
                <a:cs typeface="NikoshBAN" panose="02000000000000000000" pitchFamily="2" charset="0"/>
              </a:rPr>
              <a:t>, </a:t>
            </a:r>
            <a:r>
              <a:rPr lang="as-IN" sz="2800" dirty="0">
                <a:latin typeface="NikoshBAN" panose="02000000000000000000" pitchFamily="2" charset="0"/>
                <a:cs typeface="NikoshBAN" panose="02000000000000000000" pitchFamily="2" charset="0"/>
              </a:rPr>
              <a:t>ছ</a:t>
            </a:r>
            <a:r>
              <a:rPr lang="en-US" sz="2800" dirty="0" err="1">
                <a:latin typeface="NikoshBAN" panose="02000000000000000000" pitchFamily="2" charset="0"/>
                <a:cs typeface="NikoshBAN" panose="02000000000000000000" pitchFamily="2" charset="0"/>
              </a:rPr>
              <a:t>ত্রাক</a:t>
            </a:r>
            <a:r>
              <a:rPr lang="en-US" sz="2800" dirty="0">
                <a:latin typeface="NikoshBAN" panose="02000000000000000000" pitchFamily="2" charset="0"/>
                <a:cs typeface="NikoshBAN" panose="02000000000000000000" pitchFamily="2" charset="0"/>
              </a:rPr>
              <a:t> ও </a:t>
            </a:r>
            <a:r>
              <a:rPr lang="en-US" sz="2800" dirty="0" err="1">
                <a:latin typeface="NikoshBAN" panose="02000000000000000000" pitchFamily="2" charset="0"/>
                <a:cs typeface="NikoshBAN" panose="02000000000000000000" pitchFamily="2" charset="0"/>
              </a:rPr>
              <a:t>প্রোটোজোয়া</a:t>
            </a:r>
            <a:r>
              <a:rPr lang="en-US" sz="2800" dirty="0">
                <a:latin typeface="NikoshBAN" panose="02000000000000000000" pitchFamily="2" charset="0"/>
                <a:cs typeface="NikoshBAN" panose="02000000000000000000" pitchFamily="2" charset="0"/>
              </a:rPr>
              <a:t> এ ধ</a:t>
            </a:r>
            <a:r>
              <a:rPr lang="as-IN" sz="2800" dirty="0">
                <a:latin typeface="NikoshBAN" panose="02000000000000000000" pitchFamily="2" charset="0"/>
                <a:cs typeface="NikoshBAN" panose="02000000000000000000" pitchFamily="2" charset="0"/>
              </a:rPr>
              <a:t>র</a:t>
            </a:r>
            <a:r>
              <a:rPr lang="en-US" sz="2800" dirty="0">
                <a:latin typeface="NikoshBAN" panose="02000000000000000000" pitchFamily="2" charset="0"/>
                <a:cs typeface="NikoshBAN" panose="02000000000000000000" pitchFamily="2" charset="0"/>
              </a:rPr>
              <a:t>ন</a:t>
            </a:r>
            <a:r>
              <a:rPr lang="as-IN" sz="2800" dirty="0">
                <a:latin typeface="NikoshBAN" panose="02000000000000000000" pitchFamily="2" charset="0"/>
                <a:cs typeface="NikoshBAN" panose="02000000000000000000" pitchFamily="2" charset="0"/>
              </a:rPr>
              <a:t>ে</a:t>
            </a:r>
            <a:r>
              <a:rPr lang="en-US" sz="2800" dirty="0">
                <a:latin typeface="NikoshBAN" panose="02000000000000000000" pitchFamily="2" charset="0"/>
                <a:cs typeface="NikoshBAN" panose="02000000000000000000" pitchFamily="2" charset="0"/>
              </a:rPr>
              <a:t>র </a:t>
            </a:r>
            <a:r>
              <a:rPr lang="en-US" sz="2800" dirty="0" err="1">
                <a:latin typeface="NikoshBAN" panose="02000000000000000000" pitchFamily="2" charset="0"/>
                <a:cs typeface="NikoshBAN" panose="02000000000000000000" pitchFamily="2" charset="0"/>
              </a:rPr>
              <a:t>অন</a:t>
            </a:r>
            <a:r>
              <a:rPr lang="as-IN" sz="2800" dirty="0">
                <a:latin typeface="NikoshBAN" panose="02000000000000000000" pitchFamily="2" charset="0"/>
                <a:cs typeface="NikoshBAN" panose="02000000000000000000" pitchFamily="2" charset="0"/>
              </a:rPr>
              <a:t>ু</a:t>
            </a:r>
            <a:r>
              <a:rPr lang="en-US" sz="2800" dirty="0">
                <a:latin typeface="NikoshBAN" panose="02000000000000000000" pitchFamily="2" charset="0"/>
                <a:cs typeface="NikoshBAN" panose="02000000000000000000" pitchFamily="2" charset="0"/>
              </a:rPr>
              <a:t>জ</a:t>
            </a:r>
            <a:r>
              <a:rPr lang="as-IN" sz="2800" dirty="0">
                <a:latin typeface="NikoshBAN" panose="02000000000000000000" pitchFamily="2" charset="0"/>
                <a:cs typeface="NikoshBAN" panose="02000000000000000000" pitchFamily="2" charset="0"/>
              </a:rPr>
              <a:t>ী</a:t>
            </a:r>
            <a:r>
              <a:rPr lang="en-US" sz="2800" dirty="0">
                <a:latin typeface="NikoshBAN" panose="02000000000000000000" pitchFamily="2" charset="0"/>
                <a:cs typeface="NikoshBAN" panose="02000000000000000000" pitchFamily="2" charset="0"/>
              </a:rPr>
              <a:t>ব।</a:t>
            </a:r>
            <a:endParaRPr lang="en-US" sz="2800" dirty="0"/>
          </a:p>
          <a:p>
            <a:endParaRPr lang="en-US" dirty="0"/>
          </a:p>
        </p:txBody>
      </p:sp>
      <p:pic>
        <p:nvPicPr>
          <p:cNvPr id="7" name="Picture 6">
            <a:extLst>
              <a:ext uri="{FF2B5EF4-FFF2-40B4-BE49-F238E27FC236}">
                <a16:creationId xmlns:a16="http://schemas.microsoft.com/office/drawing/2014/main" id="{1298F57B-6B6A-469B-B480-F887593B1C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7650" y="1620944"/>
            <a:ext cx="2729862" cy="2244087"/>
          </a:xfrm>
          <a:prstGeom prst="rect">
            <a:avLst/>
          </a:prstGeom>
        </p:spPr>
      </p:pic>
      <p:pic>
        <p:nvPicPr>
          <p:cNvPr id="9" name="Picture 8">
            <a:extLst>
              <a:ext uri="{FF2B5EF4-FFF2-40B4-BE49-F238E27FC236}">
                <a16:creationId xmlns:a16="http://schemas.microsoft.com/office/drawing/2014/main" id="{45F9CE89-A394-4B84-BF18-2003478234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4351" y="1575810"/>
            <a:ext cx="2729862" cy="2244087"/>
          </a:xfrm>
          <a:prstGeom prst="rect">
            <a:avLst/>
          </a:prstGeom>
        </p:spPr>
      </p:pic>
    </p:spTree>
    <p:extLst>
      <p:ext uri="{BB962C8B-B14F-4D97-AF65-F5344CB8AC3E}">
        <p14:creationId xmlns:p14="http://schemas.microsoft.com/office/powerpoint/2010/main" val="3951437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par>
                                <p:cTn id="13" presetID="6"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6" presetClass="entr" presetSubtype="1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BD57E3A-8BC4-4400-9554-B43366165181}"/>
              </a:ext>
            </a:extLst>
          </p:cNvPr>
          <p:cNvSpPr txBox="1"/>
          <p:nvPr/>
        </p:nvSpPr>
        <p:spPr>
          <a:xfrm>
            <a:off x="3995225" y="113466"/>
            <a:ext cx="3949561" cy="769441"/>
          </a:xfrm>
          <a:prstGeom prst="rect">
            <a:avLst/>
          </a:prstGeom>
          <a:solidFill>
            <a:schemeClr val="accent2">
              <a:lumMod val="60000"/>
              <a:lumOff val="40000"/>
            </a:schemeClr>
          </a:solidFill>
        </p:spPr>
        <p:txBody>
          <a:bodyPr wrap="square" rtlCol="0">
            <a:spAutoFit/>
          </a:bodyPr>
          <a:lstStyle/>
          <a:p>
            <a:pPr algn="ctr"/>
            <a:r>
              <a:rPr lang="bn-IN" sz="4400" dirty="0">
                <a:latin typeface="NikoshBAN" panose="02000000000000000000" pitchFamily="2" charset="0"/>
                <a:cs typeface="NikoshBAN" panose="02000000000000000000" pitchFamily="2" charset="0"/>
              </a:rPr>
              <a:t>দলীয় কাজ</a:t>
            </a:r>
            <a:endParaRPr lang="en-US" sz="4400" dirty="0">
              <a:latin typeface="NikoshBAN" panose="02000000000000000000" pitchFamily="2" charset="0"/>
              <a:cs typeface="NikoshBAN" panose="02000000000000000000" pitchFamily="2" charset="0"/>
            </a:endParaRPr>
          </a:p>
        </p:txBody>
      </p:sp>
      <p:sp>
        <p:nvSpPr>
          <p:cNvPr id="7" name="TextBox 6">
            <a:extLst>
              <a:ext uri="{FF2B5EF4-FFF2-40B4-BE49-F238E27FC236}">
                <a16:creationId xmlns:a16="http://schemas.microsoft.com/office/drawing/2014/main" id="{876459D1-821B-4AFC-BB76-F7B2DE7061D0}"/>
              </a:ext>
            </a:extLst>
          </p:cNvPr>
          <p:cNvSpPr txBox="1"/>
          <p:nvPr/>
        </p:nvSpPr>
        <p:spPr>
          <a:xfrm>
            <a:off x="2824763" y="4209566"/>
            <a:ext cx="6459914" cy="2462213"/>
          </a:xfrm>
          <a:prstGeom prst="rect">
            <a:avLst/>
          </a:prstGeom>
          <a:solidFill>
            <a:schemeClr val="accent2">
              <a:lumMod val="40000"/>
              <a:lumOff val="60000"/>
            </a:schemeClr>
          </a:solidFill>
        </p:spPr>
        <p:txBody>
          <a:bodyPr wrap="square" rtlCol="0">
            <a:spAutoFit/>
          </a:bodyPr>
          <a:lstStyle/>
          <a:p>
            <a:r>
              <a:rPr lang="bn-IN" sz="3600" dirty="0">
                <a:latin typeface="NikoshBAN" panose="02000000000000000000" pitchFamily="2" charset="0"/>
                <a:cs typeface="NikoshBAN" panose="02000000000000000000" pitchFamily="2" charset="0"/>
              </a:rPr>
              <a:t>ক দল-</a:t>
            </a:r>
          </a:p>
          <a:p>
            <a:r>
              <a:rPr lang="bn-IN" sz="3200" dirty="0">
                <a:latin typeface="NikoshBAN" panose="02000000000000000000" pitchFamily="2" charset="0"/>
                <a:cs typeface="NikoshBAN" panose="02000000000000000000" pitchFamily="2" charset="0"/>
              </a:rPr>
              <a:t>১।</a:t>
            </a:r>
            <a:r>
              <a:rPr lang="en-US" sz="3200" dirty="0">
                <a:latin typeface="NikoshBAN" panose="02000000000000000000" pitchFamily="2" charset="0"/>
                <a:cs typeface="NikoshBAN" panose="02000000000000000000" pitchFamily="2" charset="0"/>
              </a:rPr>
              <a:t> </a:t>
            </a:r>
            <a:r>
              <a:rPr lang="en-US" sz="3200" dirty="0" err="1">
                <a:latin typeface="NikoshBAN" panose="02000000000000000000" pitchFamily="2" charset="0"/>
                <a:cs typeface="NikoshBAN" panose="02000000000000000000" pitchFamily="2" charset="0"/>
              </a:rPr>
              <a:t>চিত্র</a:t>
            </a:r>
            <a:r>
              <a:rPr lang="en-US" sz="3200" dirty="0">
                <a:latin typeface="NikoshBAN" panose="02000000000000000000" pitchFamily="2" charset="0"/>
                <a:cs typeface="NikoshBAN" panose="02000000000000000000" pitchFamily="2" charset="0"/>
              </a:rPr>
              <a:t> </a:t>
            </a:r>
            <a:r>
              <a:rPr lang="bn-IN" sz="3200" dirty="0">
                <a:latin typeface="NikoshBAN" panose="02000000000000000000" pitchFamily="2" charset="0"/>
                <a:cs typeface="NikoshBAN" panose="02000000000000000000" pitchFamily="2" charset="0"/>
              </a:rPr>
              <a:t> </a:t>
            </a:r>
            <a:r>
              <a:rPr lang="en-US" sz="3200" dirty="0">
                <a:latin typeface="Times New Roman" panose="02020603050405020304" pitchFamily="18" charset="0"/>
                <a:cs typeface="NikoshBAN" panose="02000000000000000000" pitchFamily="2" charset="0"/>
              </a:rPr>
              <a:t>A</a:t>
            </a:r>
            <a:r>
              <a:rPr lang="bn-IN" sz="3200" dirty="0">
                <a:latin typeface="NikoshBAN" panose="02000000000000000000" pitchFamily="2" charset="0"/>
                <a:cs typeface="NikoshBAN" panose="02000000000000000000" pitchFamily="2" charset="0"/>
              </a:rPr>
              <a:t> এর বৈশিষ্ট্য লিখ।</a:t>
            </a:r>
          </a:p>
          <a:p>
            <a:r>
              <a:rPr lang="bn-IN" sz="3600" dirty="0">
                <a:latin typeface="NikoshBAN" panose="02000000000000000000" pitchFamily="2" charset="0"/>
                <a:cs typeface="NikoshBAN" panose="02000000000000000000" pitchFamily="2" charset="0"/>
              </a:rPr>
              <a:t>খ দল-</a:t>
            </a:r>
          </a:p>
          <a:p>
            <a:r>
              <a:rPr lang="bn-IN" sz="3200" dirty="0">
                <a:latin typeface="NikoshBAN" panose="02000000000000000000" pitchFamily="2" charset="0"/>
                <a:cs typeface="NikoshBAN" panose="02000000000000000000" pitchFamily="2" charset="0"/>
              </a:rPr>
              <a:t>২। চিত্র</a:t>
            </a:r>
            <a:r>
              <a:rPr lang="en-US" sz="3200" dirty="0">
                <a:latin typeface="NikoshBAN" panose="02000000000000000000" pitchFamily="2" charset="0"/>
                <a:cs typeface="NikoshBAN" panose="02000000000000000000" pitchFamily="2" charset="0"/>
              </a:rPr>
              <a:t> </a:t>
            </a:r>
            <a:r>
              <a:rPr lang="bn-IN" sz="3200" dirty="0">
                <a:latin typeface="NikoshBAN" panose="02000000000000000000" pitchFamily="2" charset="0"/>
                <a:cs typeface="NikoshBAN" panose="02000000000000000000" pitchFamily="2" charset="0"/>
              </a:rPr>
              <a:t> </a:t>
            </a:r>
            <a:r>
              <a:rPr lang="en-US" sz="3200" dirty="0">
                <a:latin typeface="Times New Roman" panose="02020603050405020304" pitchFamily="18" charset="0"/>
                <a:cs typeface="NikoshBAN" panose="02000000000000000000" pitchFamily="2" charset="0"/>
              </a:rPr>
              <a:t>B</a:t>
            </a:r>
            <a:r>
              <a:rPr lang="bn-IN" sz="3200" dirty="0">
                <a:latin typeface="NikoshBAN" panose="02000000000000000000" pitchFamily="2" charset="0"/>
                <a:cs typeface="NikoshBAN" panose="02000000000000000000" pitchFamily="2" charset="0"/>
              </a:rPr>
              <a:t> এর বৈশিষ্ট্য লিখ।</a:t>
            </a:r>
          </a:p>
          <a:p>
            <a:endParaRPr lang="en-US" dirty="0">
              <a:latin typeface="NikoshBAN" panose="02000000000000000000" pitchFamily="2" charset="0"/>
              <a:cs typeface="NikoshBAN" panose="02000000000000000000" pitchFamily="2" charset="0"/>
            </a:endParaRPr>
          </a:p>
        </p:txBody>
      </p:sp>
      <p:sp>
        <p:nvSpPr>
          <p:cNvPr id="2" name="TextBox 1">
            <a:extLst>
              <a:ext uri="{FF2B5EF4-FFF2-40B4-BE49-F238E27FC236}">
                <a16:creationId xmlns:a16="http://schemas.microsoft.com/office/drawing/2014/main" id="{0D742AC4-6AE6-47A7-9B9F-2EA7BC4A16EA}"/>
              </a:ext>
            </a:extLst>
          </p:cNvPr>
          <p:cNvSpPr txBox="1"/>
          <p:nvPr/>
        </p:nvSpPr>
        <p:spPr>
          <a:xfrm>
            <a:off x="10127122" y="956601"/>
            <a:ext cx="1886687" cy="461665"/>
          </a:xfrm>
          <a:prstGeom prst="rect">
            <a:avLst/>
          </a:prstGeom>
          <a:solidFill>
            <a:schemeClr val="accent2">
              <a:lumMod val="60000"/>
              <a:lumOff val="40000"/>
            </a:schemeClr>
          </a:solidFill>
        </p:spPr>
        <p:txBody>
          <a:bodyPr wrap="square" rtlCol="0">
            <a:spAutoFit/>
          </a:bodyPr>
          <a:lstStyle/>
          <a:p>
            <a:r>
              <a:rPr lang="en-US" sz="2400" dirty="0">
                <a:latin typeface="NikoshBAN" panose="02000000000000000000" pitchFamily="2" charset="0"/>
                <a:cs typeface="NikoshBAN" panose="02000000000000000000" pitchFamily="2" charset="0"/>
              </a:rPr>
              <a:t>স</a:t>
            </a:r>
            <a:r>
              <a:rPr lang="as-IN" sz="2400" dirty="0">
                <a:latin typeface="NikoshBAN" panose="02000000000000000000" pitchFamily="2" charset="0"/>
                <a:cs typeface="NikoshBAN" panose="02000000000000000000" pitchFamily="2" charset="0"/>
              </a:rPr>
              <a:t>ম</a:t>
            </a:r>
            <a:r>
              <a:rPr lang="en-US" sz="2400" dirty="0">
                <a:latin typeface="NikoshBAN" panose="02000000000000000000" pitchFamily="2" charset="0"/>
                <a:cs typeface="NikoshBAN" panose="02000000000000000000" pitchFamily="2" charset="0"/>
              </a:rPr>
              <a:t>য়</a:t>
            </a:r>
            <a:r>
              <a:rPr lang="as-IN" sz="2400" dirty="0">
                <a:latin typeface="NikoshBAN" panose="02000000000000000000" pitchFamily="2" charset="0"/>
                <a:cs typeface="NikoshBAN" panose="02000000000000000000" pitchFamily="2" charset="0"/>
              </a:rPr>
              <a:t>ঃ</a:t>
            </a:r>
            <a:r>
              <a:rPr lang="en-US" sz="2400" dirty="0">
                <a:latin typeface="NikoshBAN" panose="02000000000000000000" pitchFamily="2" charset="0"/>
                <a:cs typeface="NikoshBAN" panose="02000000000000000000" pitchFamily="2" charset="0"/>
              </a:rPr>
              <a:t> ১</a:t>
            </a:r>
            <a:r>
              <a:rPr lang="as-IN" sz="2400" dirty="0">
                <a:latin typeface="NikoshBAN" panose="02000000000000000000" pitchFamily="2" charset="0"/>
                <a:cs typeface="NikoshBAN" panose="02000000000000000000" pitchFamily="2" charset="0"/>
              </a:rPr>
              <a:t>০</a:t>
            </a:r>
            <a:r>
              <a:rPr lang="en-US" sz="2400" dirty="0">
                <a:latin typeface="NikoshBAN" panose="02000000000000000000" pitchFamily="2" charset="0"/>
                <a:cs typeface="NikoshBAN" panose="02000000000000000000" pitchFamily="2" charset="0"/>
              </a:rPr>
              <a:t> ম</a:t>
            </a:r>
            <a:r>
              <a:rPr lang="as-IN" sz="2400" dirty="0">
                <a:latin typeface="NikoshBAN" panose="02000000000000000000" pitchFamily="2" charset="0"/>
                <a:cs typeface="NikoshBAN" panose="02000000000000000000" pitchFamily="2" charset="0"/>
              </a:rPr>
              <a:t>ি</a:t>
            </a:r>
            <a:r>
              <a:rPr lang="en-US" sz="2400" dirty="0">
                <a:latin typeface="NikoshBAN" panose="02000000000000000000" pitchFamily="2" charset="0"/>
                <a:cs typeface="NikoshBAN" panose="02000000000000000000" pitchFamily="2" charset="0"/>
              </a:rPr>
              <a:t>ন</a:t>
            </a:r>
            <a:r>
              <a:rPr lang="as-IN" sz="2400" dirty="0">
                <a:latin typeface="NikoshBAN" panose="02000000000000000000" pitchFamily="2" charset="0"/>
                <a:cs typeface="NikoshBAN" panose="02000000000000000000" pitchFamily="2" charset="0"/>
              </a:rPr>
              <a:t>ি</a:t>
            </a:r>
            <a:r>
              <a:rPr lang="en-US" sz="2400" dirty="0">
                <a:latin typeface="NikoshBAN" panose="02000000000000000000" pitchFamily="2" charset="0"/>
                <a:cs typeface="NikoshBAN" panose="02000000000000000000" pitchFamily="2" charset="0"/>
              </a:rPr>
              <a:t>ট</a:t>
            </a:r>
          </a:p>
        </p:txBody>
      </p:sp>
      <p:pic>
        <p:nvPicPr>
          <p:cNvPr id="4" name="Picture 3">
            <a:extLst>
              <a:ext uri="{FF2B5EF4-FFF2-40B4-BE49-F238E27FC236}">
                <a16:creationId xmlns:a16="http://schemas.microsoft.com/office/drawing/2014/main" id="{5024334B-3C5E-4271-AC72-F0365F06D8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8449" y="1121899"/>
            <a:ext cx="2405576" cy="2307101"/>
          </a:xfrm>
          <a:prstGeom prst="rect">
            <a:avLst/>
          </a:prstGeom>
        </p:spPr>
      </p:pic>
      <p:pic>
        <p:nvPicPr>
          <p:cNvPr id="9" name="Picture 8">
            <a:extLst>
              <a:ext uri="{FF2B5EF4-FFF2-40B4-BE49-F238E27FC236}">
                <a16:creationId xmlns:a16="http://schemas.microsoft.com/office/drawing/2014/main" id="{CA2BACC2-8E89-4902-95FC-9A504DFB6B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0005" y="1121899"/>
            <a:ext cx="2743200" cy="2307100"/>
          </a:xfrm>
          <a:prstGeom prst="rect">
            <a:avLst/>
          </a:prstGeom>
        </p:spPr>
      </p:pic>
      <p:sp>
        <p:nvSpPr>
          <p:cNvPr id="10" name="TextBox 9">
            <a:extLst>
              <a:ext uri="{FF2B5EF4-FFF2-40B4-BE49-F238E27FC236}">
                <a16:creationId xmlns:a16="http://schemas.microsoft.com/office/drawing/2014/main" id="{EF0977DE-1694-47DD-82A0-2E03DE2A44D4}"/>
              </a:ext>
            </a:extLst>
          </p:cNvPr>
          <p:cNvSpPr txBox="1"/>
          <p:nvPr/>
        </p:nvSpPr>
        <p:spPr>
          <a:xfrm>
            <a:off x="3784209" y="3629462"/>
            <a:ext cx="1547446" cy="461665"/>
          </a:xfrm>
          <a:prstGeom prst="rect">
            <a:avLst/>
          </a:prstGeom>
          <a:noFill/>
        </p:spPr>
        <p:txBody>
          <a:bodyPr wrap="square" rtlCol="0">
            <a:spAutoFit/>
          </a:bodyPr>
          <a:lstStyle/>
          <a:p>
            <a:r>
              <a:rPr lang="en-US" sz="2400" dirty="0" err="1">
                <a:latin typeface="NikoshBAN" panose="02000000000000000000" pitchFamily="2" charset="0"/>
                <a:cs typeface="NikoshBAN" panose="02000000000000000000" pitchFamily="2" charset="0"/>
              </a:rPr>
              <a:t>চিত্র</a:t>
            </a:r>
            <a:r>
              <a:rPr lang="en-US" sz="2400" dirty="0">
                <a:latin typeface="NikoshBAN" panose="02000000000000000000" pitchFamily="2" charset="0"/>
                <a:cs typeface="NikoshBAN" panose="02000000000000000000" pitchFamily="2" charset="0"/>
              </a:rPr>
              <a:t>: </a:t>
            </a:r>
            <a:r>
              <a:rPr lang="en-US" sz="2400" dirty="0">
                <a:latin typeface="Times New Roman" panose="02020603050405020304" pitchFamily="18" charset="0"/>
                <a:cs typeface="Times New Roman" panose="02020603050405020304" pitchFamily="18" charset="0"/>
              </a:rPr>
              <a:t>A</a:t>
            </a:r>
            <a:endParaRPr lang="en-US" sz="2400" dirty="0">
              <a:latin typeface="NikoshBAN" panose="02000000000000000000" pitchFamily="2" charset="0"/>
              <a:cs typeface="NikoshBAN" panose="02000000000000000000" pitchFamily="2" charset="0"/>
            </a:endParaRPr>
          </a:p>
        </p:txBody>
      </p:sp>
      <p:sp>
        <p:nvSpPr>
          <p:cNvPr id="12" name="TextBox 11">
            <a:extLst>
              <a:ext uri="{FF2B5EF4-FFF2-40B4-BE49-F238E27FC236}">
                <a16:creationId xmlns:a16="http://schemas.microsoft.com/office/drawing/2014/main" id="{83CD32ED-9BF2-4F85-88BC-510D27195828}"/>
              </a:ext>
            </a:extLst>
          </p:cNvPr>
          <p:cNvSpPr txBox="1"/>
          <p:nvPr/>
        </p:nvSpPr>
        <p:spPr>
          <a:xfrm>
            <a:off x="6396113" y="3657598"/>
            <a:ext cx="1327051" cy="738664"/>
          </a:xfrm>
          <a:prstGeom prst="rect">
            <a:avLst/>
          </a:prstGeom>
          <a:noFill/>
        </p:spPr>
        <p:txBody>
          <a:bodyPr wrap="square" rtlCol="0">
            <a:spAutoFit/>
          </a:bodyPr>
          <a:lstStyle/>
          <a:p>
            <a:r>
              <a:rPr lang="en-US" sz="2400" dirty="0" err="1">
                <a:latin typeface="NikoshBAN" panose="02000000000000000000" pitchFamily="2" charset="0"/>
                <a:cs typeface="NikoshBAN" panose="02000000000000000000" pitchFamily="2" charset="0"/>
              </a:rPr>
              <a:t>চিত্র</a:t>
            </a:r>
            <a:r>
              <a:rPr lang="en-US" sz="2400" dirty="0">
                <a:latin typeface="NikoshBAN" panose="02000000000000000000" pitchFamily="2" charset="0"/>
                <a:cs typeface="NikoshBAN" panose="02000000000000000000" pitchFamily="2" charset="0"/>
              </a:rPr>
              <a:t>: </a:t>
            </a:r>
            <a:r>
              <a:rPr lang="en-US" sz="2400" dirty="0">
                <a:latin typeface="Times New Roman" panose="02020603050405020304" pitchFamily="18" charset="0"/>
                <a:cs typeface="Times New Roman" panose="02020603050405020304" pitchFamily="18" charset="0"/>
              </a:rPr>
              <a:t>B</a:t>
            </a:r>
            <a:endParaRPr lang="en-US" sz="2400" dirty="0">
              <a:latin typeface="NikoshBAN" panose="02000000000000000000" pitchFamily="2" charset="0"/>
              <a:cs typeface="NikoshBAN" panose="02000000000000000000" pitchFamily="2" charset="0"/>
            </a:endParaRPr>
          </a:p>
          <a:p>
            <a:endParaRPr lang="en-US" dirty="0"/>
          </a:p>
        </p:txBody>
      </p:sp>
    </p:spTree>
    <p:extLst>
      <p:ext uri="{BB962C8B-B14F-4D97-AF65-F5344CB8AC3E}">
        <p14:creationId xmlns:p14="http://schemas.microsoft.com/office/powerpoint/2010/main" val="210431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 grpId="0" animBg="1"/>
      <p:bldP spid="10"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hlinkClick r:id="" action="ppaction://ole?verb=0"/>
            <a:extLst>
              <a:ext uri="{FF2B5EF4-FFF2-40B4-BE49-F238E27FC236}">
                <a16:creationId xmlns:a16="http://schemas.microsoft.com/office/drawing/2014/main" id="{7577820D-705E-4280-B8DA-E95FE992153E}"/>
              </a:ext>
            </a:extLst>
          </p:cNvPr>
          <p:cNvGraphicFramePr>
            <a:graphicFrameLocks noChangeAspect="1"/>
          </p:cNvGraphicFramePr>
          <p:nvPr>
            <p:extLst>
              <p:ext uri="{D42A27DB-BD31-4B8C-83A1-F6EECF244321}">
                <p14:modId xmlns:p14="http://schemas.microsoft.com/office/powerpoint/2010/main" val="713599759"/>
              </p:ext>
            </p:extLst>
          </p:nvPr>
        </p:nvGraphicFramePr>
        <p:xfrm>
          <a:off x="5810250" y="3182938"/>
          <a:ext cx="571500" cy="488950"/>
        </p:xfrm>
        <a:graphic>
          <a:graphicData uri="http://schemas.openxmlformats.org/presentationml/2006/ole">
            <mc:AlternateContent xmlns:mc="http://schemas.openxmlformats.org/markup-compatibility/2006">
              <mc:Choice xmlns:v="urn:schemas-microsoft-com:vml" Requires="v">
                <p:oleObj spid="_x0000_s2071" name="Packager Shell Object" showAsIcon="1" r:id="rId3" imgW="571320" imgH="488520" progId="Package">
                  <p:embed/>
                </p:oleObj>
              </mc:Choice>
              <mc:Fallback>
                <p:oleObj name="Packager Shell Object" showAsIcon="1" r:id="rId3" imgW="571320" imgH="488520" progId="Package">
                  <p:embed/>
                  <p:pic>
                    <p:nvPicPr>
                      <p:cNvPr id="0" name=""/>
                      <p:cNvPicPr/>
                      <p:nvPr/>
                    </p:nvPicPr>
                    <p:blipFill>
                      <a:blip r:embed="rId4"/>
                      <a:stretch>
                        <a:fillRect/>
                      </a:stretch>
                    </p:blipFill>
                    <p:spPr>
                      <a:xfrm>
                        <a:off x="5810250" y="3182938"/>
                        <a:ext cx="571500" cy="488950"/>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B270AD60-7BB2-4D87-A046-B52409A87FFD}"/>
              </a:ext>
            </a:extLst>
          </p:cNvPr>
          <p:cNvSpPr txBox="1"/>
          <p:nvPr/>
        </p:nvSpPr>
        <p:spPr>
          <a:xfrm>
            <a:off x="4293877" y="693927"/>
            <a:ext cx="3249637" cy="923330"/>
          </a:xfrm>
          <a:prstGeom prst="rect">
            <a:avLst/>
          </a:prstGeom>
          <a:solidFill>
            <a:schemeClr val="accent2">
              <a:lumMod val="60000"/>
              <a:lumOff val="40000"/>
            </a:schemeClr>
          </a:solidFill>
        </p:spPr>
        <p:txBody>
          <a:bodyPr wrap="square" rtlCol="0">
            <a:spAutoFit/>
          </a:bodyPr>
          <a:lstStyle/>
          <a:p>
            <a:pPr algn="ctr"/>
            <a:r>
              <a:rPr lang="en-US" sz="5400" dirty="0" err="1">
                <a:latin typeface="NikoshBAN" panose="02000000000000000000" pitchFamily="2" charset="0"/>
                <a:cs typeface="NikoshBAN" panose="02000000000000000000" pitchFamily="2" charset="0"/>
              </a:rPr>
              <a:t>মূল্যায়ন</a:t>
            </a:r>
            <a:endParaRPr lang="en-US" sz="5400" dirty="0">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16722299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3F5ED7-ECEC-4261-9EBD-CE51FE3F1F7F}"/>
              </a:ext>
            </a:extLst>
          </p:cNvPr>
          <p:cNvSpPr txBox="1"/>
          <p:nvPr/>
        </p:nvSpPr>
        <p:spPr>
          <a:xfrm>
            <a:off x="4405917" y="203865"/>
            <a:ext cx="3492708" cy="830997"/>
          </a:xfrm>
          <a:prstGeom prst="rect">
            <a:avLst/>
          </a:prstGeom>
          <a:solidFill>
            <a:schemeClr val="accent2">
              <a:lumMod val="60000"/>
              <a:lumOff val="40000"/>
            </a:schemeClr>
          </a:solidFill>
        </p:spPr>
        <p:txBody>
          <a:bodyPr wrap="square" rtlCol="0">
            <a:spAutoFit/>
          </a:bodyPr>
          <a:lstStyle/>
          <a:p>
            <a:pPr algn="ctr"/>
            <a:r>
              <a:rPr lang="bn-IN" sz="4800" dirty="0">
                <a:latin typeface="NikoshBAN" panose="02000000000000000000" pitchFamily="2" charset="0"/>
                <a:cs typeface="NikoshBAN" panose="02000000000000000000" pitchFamily="2" charset="0"/>
              </a:rPr>
              <a:t>বাড়ীর কাজ</a:t>
            </a:r>
            <a:endParaRPr lang="en-US" sz="4800" dirty="0">
              <a:latin typeface="NikoshBAN" panose="02000000000000000000" pitchFamily="2" charset="0"/>
              <a:cs typeface="NikoshBAN" panose="02000000000000000000" pitchFamily="2" charset="0"/>
            </a:endParaRPr>
          </a:p>
        </p:txBody>
      </p:sp>
      <p:sp>
        <p:nvSpPr>
          <p:cNvPr id="3" name="TextBox 2">
            <a:extLst>
              <a:ext uri="{FF2B5EF4-FFF2-40B4-BE49-F238E27FC236}">
                <a16:creationId xmlns:a16="http://schemas.microsoft.com/office/drawing/2014/main" id="{B3DF5D98-1E44-4820-A292-4EE4067B29BC}"/>
              </a:ext>
            </a:extLst>
          </p:cNvPr>
          <p:cNvSpPr txBox="1"/>
          <p:nvPr/>
        </p:nvSpPr>
        <p:spPr>
          <a:xfrm>
            <a:off x="1585268" y="4463148"/>
            <a:ext cx="8694295" cy="954107"/>
          </a:xfrm>
          <a:prstGeom prst="rect">
            <a:avLst/>
          </a:prstGeom>
          <a:solidFill>
            <a:schemeClr val="accent2">
              <a:lumMod val="40000"/>
              <a:lumOff val="60000"/>
            </a:schemeClr>
          </a:solidFill>
        </p:spPr>
        <p:txBody>
          <a:bodyPr wrap="square" rtlCol="0">
            <a:spAutoFit/>
          </a:bodyPr>
          <a:lstStyle/>
          <a:p>
            <a:r>
              <a:rPr lang="bn-IN" sz="2800" dirty="0">
                <a:latin typeface="NikoshBAN" panose="02000000000000000000" pitchFamily="2" charset="0"/>
                <a:cs typeface="NikoshBAN" panose="02000000000000000000" pitchFamily="2" charset="0"/>
              </a:rPr>
              <a:t>ব্যাকটেরিয়া ক্ষতিকারক জীব হলেও পরিবেশের জন্য এটি গুরুত্বপূর্ণ যুক্তিসহ তোমার মতামত দাও।</a:t>
            </a:r>
            <a:endParaRPr lang="en-US" sz="2800" dirty="0">
              <a:latin typeface="NikoshBAN" panose="02000000000000000000" pitchFamily="2" charset="0"/>
              <a:cs typeface="NikoshBAN" panose="02000000000000000000" pitchFamily="2" charset="0"/>
            </a:endParaRPr>
          </a:p>
        </p:txBody>
      </p:sp>
      <p:pic>
        <p:nvPicPr>
          <p:cNvPr id="6" name="Picture 5">
            <a:extLst>
              <a:ext uri="{FF2B5EF4-FFF2-40B4-BE49-F238E27FC236}">
                <a16:creationId xmlns:a16="http://schemas.microsoft.com/office/drawing/2014/main" id="{2488D1AC-ADFD-45A7-ACD9-10D6B79838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2097" y="1353592"/>
            <a:ext cx="4286250" cy="2790825"/>
          </a:xfrm>
          <a:prstGeom prst="rect">
            <a:avLst/>
          </a:prstGeom>
        </p:spPr>
      </p:pic>
    </p:spTree>
    <p:extLst>
      <p:ext uri="{BB962C8B-B14F-4D97-AF65-F5344CB8AC3E}">
        <p14:creationId xmlns:p14="http://schemas.microsoft.com/office/powerpoint/2010/main" val="3305480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DD67A2-452C-47B1-83B8-58478348AA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8971" y="689317"/>
            <a:ext cx="9256542" cy="5613009"/>
          </a:xfrm>
          <a:prstGeom prst="rect">
            <a:avLst/>
          </a:prstGeom>
        </p:spPr>
      </p:pic>
      <p:sp>
        <p:nvSpPr>
          <p:cNvPr id="4" name="TextBox 3">
            <a:extLst>
              <a:ext uri="{FF2B5EF4-FFF2-40B4-BE49-F238E27FC236}">
                <a16:creationId xmlns:a16="http://schemas.microsoft.com/office/drawing/2014/main" id="{B39B8DBE-BFEF-4219-B906-4F4815D62E9B}"/>
              </a:ext>
            </a:extLst>
          </p:cNvPr>
          <p:cNvSpPr txBox="1"/>
          <p:nvPr/>
        </p:nvSpPr>
        <p:spPr>
          <a:xfrm>
            <a:off x="3327124" y="424433"/>
            <a:ext cx="4381971" cy="1569660"/>
          </a:xfrm>
          <a:prstGeom prst="rect">
            <a:avLst/>
          </a:prstGeom>
          <a:noFill/>
        </p:spPr>
        <p:txBody>
          <a:bodyPr wrap="square" rtlCol="0">
            <a:spAutoFit/>
          </a:bodyPr>
          <a:lstStyle/>
          <a:p>
            <a:pPr algn="ctr"/>
            <a:r>
              <a:rPr lang="bn-IN" sz="9600" dirty="0">
                <a:solidFill>
                  <a:schemeClr val="bg1"/>
                </a:solidFill>
                <a:latin typeface="NikoshBAN" panose="02000000000000000000" pitchFamily="2" charset="0"/>
                <a:cs typeface="NikoshBAN" panose="02000000000000000000" pitchFamily="2" charset="0"/>
              </a:rPr>
              <a:t>ধন্যবাদ</a:t>
            </a:r>
            <a:endParaRPr lang="en-US" sz="9600" dirty="0">
              <a:solidFill>
                <a:schemeClr val="bg1"/>
              </a:solidFill>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122471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E380C4-B6E2-48AF-9487-B473443E8B7A}"/>
              </a:ext>
            </a:extLst>
          </p:cNvPr>
          <p:cNvSpPr txBox="1"/>
          <p:nvPr/>
        </p:nvSpPr>
        <p:spPr>
          <a:xfrm>
            <a:off x="4206240" y="225084"/>
            <a:ext cx="4149969" cy="1569660"/>
          </a:xfrm>
          <a:prstGeom prst="rect">
            <a:avLst/>
          </a:prstGeom>
          <a:solidFill>
            <a:schemeClr val="accent2">
              <a:lumMod val="60000"/>
              <a:lumOff val="40000"/>
            </a:schemeClr>
          </a:solidFill>
        </p:spPr>
        <p:txBody>
          <a:bodyPr wrap="square" rtlCol="0">
            <a:spAutoFit/>
          </a:bodyPr>
          <a:lstStyle/>
          <a:p>
            <a:pPr algn="ctr"/>
            <a:r>
              <a:rPr lang="en-US" sz="9600" dirty="0">
                <a:latin typeface="NikoshBAN" panose="02000000000000000000" pitchFamily="2" charset="0"/>
                <a:cs typeface="NikoshBAN" panose="02000000000000000000" pitchFamily="2" charset="0"/>
              </a:rPr>
              <a:t>প</a:t>
            </a:r>
            <a:r>
              <a:rPr lang="as-IN" sz="9600" dirty="0">
                <a:latin typeface="NikoshBAN" panose="02000000000000000000" pitchFamily="2" charset="0"/>
                <a:cs typeface="NikoshBAN" panose="02000000000000000000" pitchFamily="2" charset="0"/>
              </a:rPr>
              <a:t>র</a:t>
            </a:r>
            <a:r>
              <a:rPr lang="en-US" sz="9600" dirty="0">
                <a:latin typeface="NikoshBAN" panose="02000000000000000000" pitchFamily="2" charset="0"/>
                <a:cs typeface="NikoshBAN" panose="02000000000000000000" pitchFamily="2" charset="0"/>
              </a:rPr>
              <a:t>ি</a:t>
            </a:r>
            <a:r>
              <a:rPr lang="as-IN" sz="9600" dirty="0">
                <a:latin typeface="NikoshBAN" panose="02000000000000000000" pitchFamily="2" charset="0"/>
                <a:cs typeface="NikoshBAN" panose="02000000000000000000" pitchFamily="2" charset="0"/>
              </a:rPr>
              <a:t>চ</a:t>
            </a:r>
            <a:r>
              <a:rPr lang="en-US" sz="9600" dirty="0">
                <a:latin typeface="NikoshBAN" panose="02000000000000000000" pitchFamily="2" charset="0"/>
                <a:cs typeface="NikoshBAN" panose="02000000000000000000" pitchFamily="2" charset="0"/>
              </a:rPr>
              <a:t>ি</a:t>
            </a:r>
            <a:r>
              <a:rPr lang="as-IN" sz="9600" dirty="0">
                <a:latin typeface="NikoshBAN" panose="02000000000000000000" pitchFamily="2" charset="0"/>
                <a:cs typeface="NikoshBAN" panose="02000000000000000000" pitchFamily="2" charset="0"/>
              </a:rPr>
              <a:t>ত</a:t>
            </a:r>
            <a:r>
              <a:rPr lang="en-US" sz="9600" dirty="0">
                <a:latin typeface="NikoshBAN" panose="02000000000000000000" pitchFamily="2" charset="0"/>
                <a:cs typeface="NikoshBAN" panose="02000000000000000000" pitchFamily="2" charset="0"/>
              </a:rPr>
              <a:t>ি</a:t>
            </a:r>
          </a:p>
        </p:txBody>
      </p:sp>
      <p:sp>
        <p:nvSpPr>
          <p:cNvPr id="3" name="TextBox 2">
            <a:extLst>
              <a:ext uri="{FF2B5EF4-FFF2-40B4-BE49-F238E27FC236}">
                <a16:creationId xmlns:a16="http://schemas.microsoft.com/office/drawing/2014/main" id="{16395AEB-8D04-4EEC-9138-6034626F97F1}"/>
              </a:ext>
            </a:extLst>
          </p:cNvPr>
          <p:cNvSpPr txBox="1"/>
          <p:nvPr/>
        </p:nvSpPr>
        <p:spPr>
          <a:xfrm>
            <a:off x="1526342" y="2360442"/>
            <a:ext cx="2834642" cy="707886"/>
          </a:xfrm>
          <a:prstGeom prst="rect">
            <a:avLst/>
          </a:prstGeom>
          <a:solidFill>
            <a:schemeClr val="accent6">
              <a:lumMod val="60000"/>
              <a:lumOff val="40000"/>
            </a:schemeClr>
          </a:solidFill>
        </p:spPr>
        <p:txBody>
          <a:bodyPr wrap="square" rtlCol="0">
            <a:spAutoFit/>
          </a:bodyPr>
          <a:lstStyle/>
          <a:p>
            <a:pPr algn="ctr"/>
            <a:r>
              <a:rPr lang="bn-IN" sz="4000" dirty="0">
                <a:latin typeface="NikoshBAN" panose="02000000000000000000" pitchFamily="2" charset="0"/>
                <a:cs typeface="NikoshBAN" panose="02000000000000000000" pitchFamily="2" charset="0"/>
              </a:rPr>
              <a:t>শিক্ষক পরিচিতি</a:t>
            </a:r>
            <a:endParaRPr lang="en-US" sz="4000" dirty="0">
              <a:latin typeface="NikoshBAN" panose="02000000000000000000" pitchFamily="2" charset="0"/>
              <a:cs typeface="NikoshBAN" panose="02000000000000000000" pitchFamily="2" charset="0"/>
            </a:endParaRPr>
          </a:p>
        </p:txBody>
      </p:sp>
      <p:sp>
        <p:nvSpPr>
          <p:cNvPr id="4" name="TextBox 3">
            <a:extLst>
              <a:ext uri="{FF2B5EF4-FFF2-40B4-BE49-F238E27FC236}">
                <a16:creationId xmlns:a16="http://schemas.microsoft.com/office/drawing/2014/main" id="{19FA66F3-E52C-45CF-842E-7C97B183E818}"/>
              </a:ext>
            </a:extLst>
          </p:cNvPr>
          <p:cNvSpPr txBox="1"/>
          <p:nvPr/>
        </p:nvSpPr>
        <p:spPr>
          <a:xfrm>
            <a:off x="6203848" y="2278965"/>
            <a:ext cx="3010487" cy="984885"/>
          </a:xfrm>
          <a:prstGeom prst="rect">
            <a:avLst/>
          </a:prstGeom>
          <a:solidFill>
            <a:schemeClr val="accent6">
              <a:lumMod val="60000"/>
              <a:lumOff val="40000"/>
            </a:schemeClr>
          </a:solidFill>
        </p:spPr>
        <p:txBody>
          <a:bodyPr wrap="square" rtlCol="0">
            <a:spAutoFit/>
          </a:bodyPr>
          <a:lstStyle/>
          <a:p>
            <a:pPr algn="ctr"/>
            <a:r>
              <a:rPr lang="bn-IN" sz="4000" dirty="0">
                <a:latin typeface="NikoshBAN" panose="02000000000000000000" pitchFamily="2" charset="0"/>
                <a:cs typeface="NikoshBAN" panose="02000000000000000000" pitchFamily="2" charset="0"/>
              </a:rPr>
              <a:t>পাঠ পরিচিতি</a:t>
            </a:r>
            <a:endParaRPr lang="en-US" sz="4000" dirty="0">
              <a:latin typeface="NikoshBAN" panose="02000000000000000000" pitchFamily="2" charset="0"/>
              <a:cs typeface="NikoshBAN" panose="02000000000000000000" pitchFamily="2" charset="0"/>
            </a:endParaRPr>
          </a:p>
          <a:p>
            <a:endParaRPr lang="en-US" dirty="0"/>
          </a:p>
        </p:txBody>
      </p:sp>
      <p:sp>
        <p:nvSpPr>
          <p:cNvPr id="5" name="TextBox 4">
            <a:extLst>
              <a:ext uri="{FF2B5EF4-FFF2-40B4-BE49-F238E27FC236}">
                <a16:creationId xmlns:a16="http://schemas.microsoft.com/office/drawing/2014/main" id="{4F9DAF86-44CA-4D43-9EFC-2F073F75F619}"/>
              </a:ext>
            </a:extLst>
          </p:cNvPr>
          <p:cNvSpPr txBox="1"/>
          <p:nvPr/>
        </p:nvSpPr>
        <p:spPr>
          <a:xfrm>
            <a:off x="1301261" y="3429000"/>
            <a:ext cx="3319975" cy="1569660"/>
          </a:xfrm>
          <a:prstGeom prst="rect">
            <a:avLst/>
          </a:prstGeom>
          <a:solidFill>
            <a:schemeClr val="accent2">
              <a:lumMod val="40000"/>
              <a:lumOff val="60000"/>
            </a:schemeClr>
          </a:solidFill>
        </p:spPr>
        <p:txBody>
          <a:bodyPr wrap="square" rtlCol="0">
            <a:spAutoFit/>
          </a:bodyPr>
          <a:lstStyle/>
          <a:p>
            <a:r>
              <a:rPr lang="bn-IN" sz="2400" dirty="0">
                <a:latin typeface="NikoshBAN" panose="02000000000000000000" pitchFamily="2" charset="0"/>
                <a:cs typeface="NikoshBAN" panose="02000000000000000000" pitchFamily="2" charset="0"/>
              </a:rPr>
              <a:t>আফরোজা খানম</a:t>
            </a:r>
          </a:p>
          <a:p>
            <a:r>
              <a:rPr lang="bn-IN" sz="2400" dirty="0">
                <a:latin typeface="NikoshBAN" panose="02000000000000000000" pitchFamily="2" charset="0"/>
                <a:cs typeface="NikoshBAN" panose="02000000000000000000" pitchFamily="2" charset="0"/>
              </a:rPr>
              <a:t>সহকারী শিক্ষক (আইসিটি)</a:t>
            </a:r>
          </a:p>
          <a:p>
            <a:r>
              <a:rPr lang="bn-IN" sz="2400" dirty="0">
                <a:latin typeface="NikoshBAN" panose="02000000000000000000" pitchFamily="2" charset="0"/>
                <a:cs typeface="NikoshBAN" panose="02000000000000000000" pitchFamily="2" charset="0"/>
              </a:rPr>
              <a:t>কাঠালী দাখিল মাদরাসা</a:t>
            </a:r>
          </a:p>
          <a:p>
            <a:r>
              <a:rPr lang="bn-IN" sz="2400" dirty="0">
                <a:latin typeface="NikoshBAN" panose="02000000000000000000" pitchFamily="2" charset="0"/>
                <a:cs typeface="NikoshBAN" panose="02000000000000000000" pitchFamily="2" charset="0"/>
              </a:rPr>
              <a:t>ভালুকা, ময়মনসিংহ।  </a:t>
            </a:r>
            <a:endParaRPr lang="en-US" sz="2400" dirty="0">
              <a:latin typeface="NikoshBAN" panose="02000000000000000000" pitchFamily="2" charset="0"/>
              <a:cs typeface="NikoshBAN" panose="02000000000000000000" pitchFamily="2" charset="0"/>
            </a:endParaRPr>
          </a:p>
        </p:txBody>
      </p:sp>
      <p:sp>
        <p:nvSpPr>
          <p:cNvPr id="7" name="TextBox 6">
            <a:extLst>
              <a:ext uri="{FF2B5EF4-FFF2-40B4-BE49-F238E27FC236}">
                <a16:creationId xmlns:a16="http://schemas.microsoft.com/office/drawing/2014/main" id="{DB0A81F0-D914-4F0F-8CDD-E05FAC949949}"/>
              </a:ext>
            </a:extLst>
          </p:cNvPr>
          <p:cNvSpPr txBox="1"/>
          <p:nvPr/>
        </p:nvSpPr>
        <p:spPr>
          <a:xfrm>
            <a:off x="5908430" y="3488787"/>
            <a:ext cx="3770141" cy="2308324"/>
          </a:xfrm>
          <a:prstGeom prst="rect">
            <a:avLst/>
          </a:prstGeom>
          <a:solidFill>
            <a:schemeClr val="accent2">
              <a:lumMod val="40000"/>
              <a:lumOff val="60000"/>
            </a:schemeClr>
          </a:solidFill>
        </p:spPr>
        <p:txBody>
          <a:bodyPr wrap="square" rtlCol="0">
            <a:spAutoFit/>
          </a:bodyPr>
          <a:lstStyle/>
          <a:p>
            <a:r>
              <a:rPr lang="bn-IN" sz="2400" dirty="0">
                <a:latin typeface="NikoshBAN" panose="02000000000000000000" pitchFamily="2" charset="0"/>
                <a:cs typeface="NikoshBAN" panose="02000000000000000000" pitchFamily="2" charset="0"/>
              </a:rPr>
              <a:t>শ্রেণি: সপ্তম </a:t>
            </a:r>
          </a:p>
          <a:p>
            <a:r>
              <a:rPr lang="bn-IN" sz="2400" dirty="0">
                <a:latin typeface="NikoshBAN" panose="02000000000000000000" pitchFamily="2" charset="0"/>
                <a:cs typeface="NikoshBAN" panose="02000000000000000000" pitchFamily="2" charset="0"/>
              </a:rPr>
              <a:t>বিষয়: সাধারণ বিজ্ঞান</a:t>
            </a:r>
            <a:endParaRPr lang="en-US" sz="2400" dirty="0">
              <a:latin typeface="NikoshBAN" panose="02000000000000000000" pitchFamily="2" charset="0"/>
              <a:cs typeface="NikoshBAN" panose="02000000000000000000" pitchFamily="2" charset="0"/>
            </a:endParaRPr>
          </a:p>
          <a:p>
            <a:r>
              <a:rPr lang="bn-IN" sz="2400" dirty="0">
                <a:latin typeface="NikoshBAN" panose="02000000000000000000" pitchFamily="2" charset="0"/>
                <a:cs typeface="NikoshBAN" panose="02000000000000000000" pitchFamily="2" charset="0"/>
              </a:rPr>
              <a:t>অধ্যায়: প্রথম (নিন্মশ্রেণির জীব)</a:t>
            </a:r>
            <a:endParaRPr lang="en-US" sz="2400" dirty="0">
              <a:latin typeface="NikoshBAN" panose="02000000000000000000" pitchFamily="2" charset="0"/>
              <a:cs typeface="NikoshBAN" panose="02000000000000000000" pitchFamily="2" charset="0"/>
            </a:endParaRPr>
          </a:p>
          <a:p>
            <a:r>
              <a:rPr lang="en-US" sz="2400" dirty="0" err="1">
                <a:latin typeface="NikoshBAN" panose="02000000000000000000" pitchFamily="2" charset="0"/>
                <a:cs typeface="NikoshBAN" panose="02000000000000000000" pitchFamily="2" charset="0"/>
              </a:rPr>
              <a:t>পাঠ</a:t>
            </a:r>
            <a:r>
              <a:rPr lang="en-US" sz="2400" dirty="0">
                <a:latin typeface="NikoshBAN" panose="02000000000000000000" pitchFamily="2" charset="0"/>
                <a:cs typeface="NikoshBAN" panose="02000000000000000000" pitchFamily="2" charset="0"/>
              </a:rPr>
              <a:t>: ১ </a:t>
            </a:r>
            <a:endParaRPr lang="bn-IN" sz="2400" dirty="0">
              <a:latin typeface="NikoshBAN" panose="02000000000000000000" pitchFamily="2" charset="0"/>
              <a:cs typeface="NikoshBAN" panose="02000000000000000000" pitchFamily="2" charset="0"/>
            </a:endParaRPr>
          </a:p>
          <a:p>
            <a:r>
              <a:rPr lang="bn-IN" sz="2400" dirty="0">
                <a:latin typeface="NikoshBAN" panose="02000000000000000000" pitchFamily="2" charset="0"/>
                <a:cs typeface="NikoshBAN" panose="02000000000000000000" pitchFamily="2" charset="0"/>
              </a:rPr>
              <a:t>সময়: ৫০ মিনিট</a:t>
            </a:r>
          </a:p>
          <a:p>
            <a:r>
              <a:rPr lang="bn-IN" sz="2400" dirty="0">
                <a:latin typeface="NikoshBAN" panose="02000000000000000000" pitchFamily="2" charset="0"/>
                <a:cs typeface="NikoshBAN" panose="02000000000000000000" pitchFamily="2" charset="0"/>
              </a:rPr>
              <a:t>তারিখ: ১১/০৩/২০২০</a:t>
            </a:r>
            <a:endParaRPr lang="en-US" sz="2400" dirty="0">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237724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59DED9-86AC-40CB-A3AF-0FA4440642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083" y="451119"/>
            <a:ext cx="3048000" cy="2466975"/>
          </a:xfrm>
          <a:prstGeom prst="rect">
            <a:avLst/>
          </a:prstGeom>
        </p:spPr>
      </p:pic>
      <p:pic>
        <p:nvPicPr>
          <p:cNvPr id="5" name="Picture 4">
            <a:extLst>
              <a:ext uri="{FF2B5EF4-FFF2-40B4-BE49-F238E27FC236}">
                <a16:creationId xmlns:a16="http://schemas.microsoft.com/office/drawing/2014/main" id="{7FD73E0A-68B4-4DFA-98EE-D48FB5919A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0344" y="451119"/>
            <a:ext cx="2466975" cy="2466974"/>
          </a:xfrm>
          <a:prstGeom prst="rect">
            <a:avLst/>
          </a:prstGeom>
        </p:spPr>
      </p:pic>
      <p:pic>
        <p:nvPicPr>
          <p:cNvPr id="7" name="Picture 6">
            <a:extLst>
              <a:ext uri="{FF2B5EF4-FFF2-40B4-BE49-F238E27FC236}">
                <a16:creationId xmlns:a16="http://schemas.microsoft.com/office/drawing/2014/main" id="{655B9AA6-9CBA-4035-AFBE-557FCB27E3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0561" y="451119"/>
            <a:ext cx="2988358" cy="2466974"/>
          </a:xfrm>
          <a:prstGeom prst="rect">
            <a:avLst/>
          </a:prstGeom>
        </p:spPr>
      </p:pic>
      <p:pic>
        <p:nvPicPr>
          <p:cNvPr id="9" name="Picture 8">
            <a:extLst>
              <a:ext uri="{FF2B5EF4-FFF2-40B4-BE49-F238E27FC236}">
                <a16:creationId xmlns:a16="http://schemas.microsoft.com/office/drawing/2014/main" id="{70D3C306-6B39-41B0-B405-3D24420AFD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8558" y="451119"/>
            <a:ext cx="2988359" cy="2466974"/>
          </a:xfrm>
          <a:prstGeom prst="rect">
            <a:avLst/>
          </a:prstGeom>
        </p:spPr>
      </p:pic>
      <p:pic>
        <p:nvPicPr>
          <p:cNvPr id="13" name="Picture 12">
            <a:extLst>
              <a:ext uri="{FF2B5EF4-FFF2-40B4-BE49-F238E27FC236}">
                <a16:creationId xmlns:a16="http://schemas.microsoft.com/office/drawing/2014/main" id="{84510C00-C536-45AD-B5FA-4D488DA28B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5083" y="3665337"/>
            <a:ext cx="2645217" cy="2443370"/>
          </a:xfrm>
          <a:prstGeom prst="rect">
            <a:avLst/>
          </a:prstGeom>
        </p:spPr>
      </p:pic>
      <p:pic>
        <p:nvPicPr>
          <p:cNvPr id="15" name="Picture 14">
            <a:extLst>
              <a:ext uri="{FF2B5EF4-FFF2-40B4-BE49-F238E27FC236}">
                <a16:creationId xmlns:a16="http://schemas.microsoft.com/office/drawing/2014/main" id="{84705D08-1E3D-4B90-A20F-E9B69C8316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6999" y="3665337"/>
            <a:ext cx="2971919" cy="2443370"/>
          </a:xfrm>
          <a:prstGeom prst="rect">
            <a:avLst/>
          </a:prstGeom>
        </p:spPr>
      </p:pic>
      <p:pic>
        <p:nvPicPr>
          <p:cNvPr id="17" name="Picture 16">
            <a:extLst>
              <a:ext uri="{FF2B5EF4-FFF2-40B4-BE49-F238E27FC236}">
                <a16:creationId xmlns:a16="http://schemas.microsoft.com/office/drawing/2014/main" id="{88912D79-F24B-4F4F-AFF6-B85C069D33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15865" y="3693467"/>
            <a:ext cx="2666621" cy="2378600"/>
          </a:xfrm>
          <a:prstGeom prst="rect">
            <a:avLst/>
          </a:prstGeom>
        </p:spPr>
      </p:pic>
      <p:pic>
        <p:nvPicPr>
          <p:cNvPr id="4" name="Picture 3">
            <a:extLst>
              <a:ext uri="{FF2B5EF4-FFF2-40B4-BE49-F238E27FC236}">
                <a16:creationId xmlns:a16="http://schemas.microsoft.com/office/drawing/2014/main" id="{776C4FE8-330B-4EEF-89AE-DEFCC74468B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98436" y="3665338"/>
            <a:ext cx="2971920" cy="2471506"/>
          </a:xfrm>
          <a:prstGeom prst="rect">
            <a:avLst/>
          </a:prstGeom>
        </p:spPr>
      </p:pic>
    </p:spTree>
    <p:extLst>
      <p:ext uri="{BB962C8B-B14F-4D97-AF65-F5344CB8AC3E}">
        <p14:creationId xmlns:p14="http://schemas.microsoft.com/office/powerpoint/2010/main" val="371586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par>
                                <p:cTn id="14" presetID="6"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par>
                                <p:cTn id="25" presetID="22" presetClass="entr" presetSubtype="4"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par>
                                <p:cTn id="28" presetID="22" presetClass="entr" presetSubtype="4"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2BBF443-5B34-4F72-9EFE-34FAEA28C4DC}"/>
              </a:ext>
            </a:extLst>
          </p:cNvPr>
          <p:cNvSpPr txBox="1"/>
          <p:nvPr/>
        </p:nvSpPr>
        <p:spPr>
          <a:xfrm>
            <a:off x="3488788" y="647114"/>
            <a:ext cx="6217919" cy="707886"/>
          </a:xfrm>
          <a:prstGeom prst="rect">
            <a:avLst/>
          </a:prstGeom>
          <a:solidFill>
            <a:schemeClr val="accent2">
              <a:lumMod val="60000"/>
              <a:lumOff val="40000"/>
            </a:schemeClr>
          </a:solidFill>
        </p:spPr>
        <p:txBody>
          <a:bodyPr wrap="square" rtlCol="0">
            <a:spAutoFit/>
          </a:bodyPr>
          <a:lstStyle/>
          <a:p>
            <a:pPr algn="ctr"/>
            <a:r>
              <a:rPr lang="en-US" sz="4000" dirty="0" err="1">
                <a:latin typeface="NikoshBAN" panose="02000000000000000000" pitchFamily="2" charset="0"/>
                <a:cs typeface="NikoshBAN" panose="02000000000000000000" pitchFamily="2" charset="0"/>
              </a:rPr>
              <a:t>এসো</a:t>
            </a:r>
            <a:r>
              <a:rPr lang="en-US" sz="4000" dirty="0">
                <a:latin typeface="NikoshBAN" panose="02000000000000000000" pitchFamily="2" charset="0"/>
                <a:cs typeface="NikoshBAN" panose="02000000000000000000" pitchFamily="2" charset="0"/>
              </a:rPr>
              <a:t> </a:t>
            </a:r>
            <a:r>
              <a:rPr lang="en-US" sz="4000" dirty="0" err="1">
                <a:latin typeface="NikoshBAN" panose="02000000000000000000" pitchFamily="2" charset="0"/>
                <a:cs typeface="NikoshBAN" panose="02000000000000000000" pitchFamily="2" charset="0"/>
              </a:rPr>
              <a:t>আমরা</a:t>
            </a:r>
            <a:r>
              <a:rPr lang="en-US" sz="4000" dirty="0">
                <a:latin typeface="NikoshBAN" panose="02000000000000000000" pitchFamily="2" charset="0"/>
                <a:cs typeface="NikoshBAN" panose="02000000000000000000" pitchFamily="2" charset="0"/>
              </a:rPr>
              <a:t> </a:t>
            </a:r>
            <a:r>
              <a:rPr lang="en-US" sz="4000" dirty="0" err="1">
                <a:latin typeface="NikoshBAN" panose="02000000000000000000" pitchFamily="2" charset="0"/>
                <a:cs typeface="NikoshBAN" panose="02000000000000000000" pitchFamily="2" charset="0"/>
              </a:rPr>
              <a:t>এক</a:t>
            </a:r>
            <a:r>
              <a:rPr lang="bn-IN" sz="4000" dirty="0">
                <a:latin typeface="NikoshBAN" panose="02000000000000000000" pitchFamily="2" charset="0"/>
                <a:cs typeface="NikoshBAN" panose="02000000000000000000" pitchFamily="2" charset="0"/>
              </a:rPr>
              <a:t>ট</a:t>
            </a:r>
            <a:r>
              <a:rPr lang="en-US" sz="4000" dirty="0">
                <a:latin typeface="NikoshBAN" panose="02000000000000000000" pitchFamily="2" charset="0"/>
                <a:cs typeface="NikoshBAN" panose="02000000000000000000" pitchFamily="2" charset="0"/>
              </a:rPr>
              <a:t>ি </a:t>
            </a:r>
            <a:r>
              <a:rPr lang="en-US" sz="4000" dirty="0" err="1">
                <a:latin typeface="NikoshBAN" panose="02000000000000000000" pitchFamily="2" charset="0"/>
                <a:cs typeface="NikoshBAN" panose="02000000000000000000" pitchFamily="2" charset="0"/>
              </a:rPr>
              <a:t>ভিডিও</a:t>
            </a:r>
            <a:r>
              <a:rPr lang="en-US" sz="4000" dirty="0">
                <a:latin typeface="NikoshBAN" panose="02000000000000000000" pitchFamily="2" charset="0"/>
                <a:cs typeface="NikoshBAN" panose="02000000000000000000" pitchFamily="2" charset="0"/>
              </a:rPr>
              <a:t> </a:t>
            </a:r>
            <a:r>
              <a:rPr lang="en-US" sz="4000" dirty="0" err="1">
                <a:latin typeface="NikoshBAN" panose="02000000000000000000" pitchFamily="2" charset="0"/>
                <a:cs typeface="NikoshBAN" panose="02000000000000000000" pitchFamily="2" charset="0"/>
              </a:rPr>
              <a:t>দেখি</a:t>
            </a:r>
            <a:r>
              <a:rPr lang="en-US" sz="4000" dirty="0">
                <a:latin typeface="NikoshBAN" panose="02000000000000000000" pitchFamily="2" charset="0"/>
                <a:cs typeface="NikoshBAN" panose="02000000000000000000" pitchFamily="2" charset="0"/>
              </a:rPr>
              <a:t>।</a:t>
            </a:r>
          </a:p>
        </p:txBody>
      </p:sp>
      <p:graphicFrame>
        <p:nvGraphicFramePr>
          <p:cNvPr id="2" name="Object 1">
            <a:hlinkClick r:id="" action="ppaction://ole?verb=0"/>
            <a:extLst>
              <a:ext uri="{FF2B5EF4-FFF2-40B4-BE49-F238E27FC236}">
                <a16:creationId xmlns:a16="http://schemas.microsoft.com/office/drawing/2014/main" id="{0109E939-C230-4F3E-9DAC-7D8A59B21066}"/>
              </a:ext>
            </a:extLst>
          </p:cNvPr>
          <p:cNvGraphicFramePr>
            <a:graphicFrameLocks noChangeAspect="1"/>
          </p:cNvGraphicFramePr>
          <p:nvPr>
            <p:extLst>
              <p:ext uri="{D42A27DB-BD31-4B8C-83A1-F6EECF244321}">
                <p14:modId xmlns:p14="http://schemas.microsoft.com/office/powerpoint/2010/main" val="2965995034"/>
              </p:ext>
            </p:extLst>
          </p:nvPr>
        </p:nvGraphicFramePr>
        <p:xfrm>
          <a:off x="5029519" y="3570288"/>
          <a:ext cx="1768475" cy="488950"/>
        </p:xfrm>
        <a:graphic>
          <a:graphicData uri="http://schemas.openxmlformats.org/presentationml/2006/ole">
            <mc:AlternateContent xmlns:mc="http://schemas.openxmlformats.org/markup-compatibility/2006">
              <mc:Choice xmlns:v="urn:schemas-microsoft-com:vml" Requires="v">
                <p:oleObj spid="_x0000_s1080" name="Packager Shell Object" showAsIcon="1" r:id="rId3" imgW="1767960" imgH="488520" progId="Package">
                  <p:embed/>
                </p:oleObj>
              </mc:Choice>
              <mc:Fallback>
                <p:oleObj name="Packager Shell Object" showAsIcon="1" r:id="rId3" imgW="1767960" imgH="488520" progId="Package">
                  <p:embed/>
                  <p:pic>
                    <p:nvPicPr>
                      <p:cNvPr id="0" name=""/>
                      <p:cNvPicPr/>
                      <p:nvPr/>
                    </p:nvPicPr>
                    <p:blipFill>
                      <a:blip r:embed="rId4"/>
                      <a:stretch>
                        <a:fillRect/>
                      </a:stretch>
                    </p:blipFill>
                    <p:spPr>
                      <a:xfrm>
                        <a:off x="5029519" y="3570288"/>
                        <a:ext cx="1768475" cy="488950"/>
                      </a:xfrm>
                      <a:prstGeom prst="rect">
                        <a:avLst/>
                      </a:prstGeom>
                    </p:spPr>
                  </p:pic>
                </p:oleObj>
              </mc:Fallback>
            </mc:AlternateContent>
          </a:graphicData>
        </a:graphic>
      </p:graphicFrame>
    </p:spTree>
    <p:extLst>
      <p:ext uri="{BB962C8B-B14F-4D97-AF65-F5344CB8AC3E}">
        <p14:creationId xmlns:p14="http://schemas.microsoft.com/office/powerpoint/2010/main" val="1630338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2E550AA-7C79-4AA1-B22A-F513864073D1}"/>
              </a:ext>
            </a:extLst>
          </p:cNvPr>
          <p:cNvSpPr txBox="1"/>
          <p:nvPr/>
        </p:nvSpPr>
        <p:spPr>
          <a:xfrm>
            <a:off x="4044459" y="239152"/>
            <a:ext cx="4543864" cy="1015663"/>
          </a:xfrm>
          <a:prstGeom prst="rect">
            <a:avLst/>
          </a:prstGeom>
          <a:solidFill>
            <a:schemeClr val="accent2">
              <a:lumMod val="60000"/>
              <a:lumOff val="40000"/>
            </a:schemeClr>
          </a:solidFill>
        </p:spPr>
        <p:txBody>
          <a:bodyPr wrap="square" rtlCol="0">
            <a:spAutoFit/>
          </a:bodyPr>
          <a:lstStyle/>
          <a:p>
            <a:pPr algn="ctr"/>
            <a:r>
              <a:rPr lang="bn-IN" sz="6000" dirty="0">
                <a:latin typeface="NikoshBAN" panose="02000000000000000000" pitchFamily="2" charset="0"/>
                <a:cs typeface="NikoshBAN" panose="02000000000000000000" pitchFamily="2" charset="0"/>
              </a:rPr>
              <a:t>অনুজীব জগৎ</a:t>
            </a:r>
            <a:endParaRPr lang="en-US" sz="6000" dirty="0">
              <a:latin typeface="NikoshBAN" panose="02000000000000000000" pitchFamily="2" charset="0"/>
              <a:cs typeface="NikoshBAN" panose="02000000000000000000" pitchFamily="2" charset="0"/>
            </a:endParaRPr>
          </a:p>
        </p:txBody>
      </p:sp>
      <p:pic>
        <p:nvPicPr>
          <p:cNvPr id="9" name="Picture 8">
            <a:extLst>
              <a:ext uri="{FF2B5EF4-FFF2-40B4-BE49-F238E27FC236}">
                <a16:creationId xmlns:a16="http://schemas.microsoft.com/office/drawing/2014/main" id="{08566830-9CF5-4015-8087-F015635824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994" y="1310639"/>
            <a:ext cx="10325686" cy="5216769"/>
          </a:xfrm>
          <a:prstGeom prst="rect">
            <a:avLst/>
          </a:prstGeom>
        </p:spPr>
      </p:pic>
    </p:spTree>
    <p:extLst>
      <p:ext uri="{BB962C8B-B14F-4D97-AF65-F5344CB8AC3E}">
        <p14:creationId xmlns:p14="http://schemas.microsoft.com/office/powerpoint/2010/main" val="50391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1A4F06-EA8B-4A93-843A-367A0279D279}"/>
              </a:ext>
            </a:extLst>
          </p:cNvPr>
          <p:cNvSpPr txBox="1"/>
          <p:nvPr/>
        </p:nvSpPr>
        <p:spPr>
          <a:xfrm>
            <a:off x="3066760" y="422032"/>
            <a:ext cx="5781822" cy="1446550"/>
          </a:xfrm>
          <a:prstGeom prst="rect">
            <a:avLst/>
          </a:prstGeom>
          <a:solidFill>
            <a:schemeClr val="accent2">
              <a:lumMod val="60000"/>
              <a:lumOff val="40000"/>
            </a:schemeClr>
          </a:solidFill>
        </p:spPr>
        <p:txBody>
          <a:bodyPr wrap="square" rtlCol="0">
            <a:spAutoFit/>
          </a:bodyPr>
          <a:lstStyle/>
          <a:p>
            <a:pPr algn="ctr"/>
            <a:r>
              <a:rPr lang="bn-IN" sz="8800" dirty="0">
                <a:latin typeface="NikoshBAN" panose="02000000000000000000" pitchFamily="2" charset="0"/>
                <a:cs typeface="NikoshBAN" panose="02000000000000000000" pitchFamily="2" charset="0"/>
              </a:rPr>
              <a:t>শিখনফল</a:t>
            </a:r>
            <a:endParaRPr lang="en-US" sz="8800" dirty="0">
              <a:latin typeface="NikoshBAN" panose="02000000000000000000" pitchFamily="2" charset="0"/>
              <a:cs typeface="NikoshBAN" panose="02000000000000000000" pitchFamily="2" charset="0"/>
            </a:endParaRPr>
          </a:p>
        </p:txBody>
      </p:sp>
      <p:sp>
        <p:nvSpPr>
          <p:cNvPr id="3" name="TextBox 2">
            <a:extLst>
              <a:ext uri="{FF2B5EF4-FFF2-40B4-BE49-F238E27FC236}">
                <a16:creationId xmlns:a16="http://schemas.microsoft.com/office/drawing/2014/main" id="{F1B73C31-B2D5-4080-B2C0-4279ED8756A1}"/>
              </a:ext>
            </a:extLst>
          </p:cNvPr>
          <p:cNvSpPr txBox="1"/>
          <p:nvPr/>
        </p:nvSpPr>
        <p:spPr>
          <a:xfrm>
            <a:off x="1308296" y="2518124"/>
            <a:ext cx="5092504" cy="769441"/>
          </a:xfrm>
          <a:prstGeom prst="rect">
            <a:avLst/>
          </a:prstGeom>
          <a:solidFill>
            <a:srgbClr val="92D050"/>
          </a:solidFill>
        </p:spPr>
        <p:txBody>
          <a:bodyPr wrap="square" rtlCol="0">
            <a:spAutoFit/>
          </a:bodyPr>
          <a:lstStyle/>
          <a:p>
            <a:r>
              <a:rPr lang="bn-IN" sz="4400" dirty="0">
                <a:latin typeface="NikoshBAN" panose="02000000000000000000" pitchFamily="2" charset="0"/>
                <a:cs typeface="NikoshBAN" panose="02000000000000000000" pitchFamily="2" charset="0"/>
              </a:rPr>
              <a:t>এই পাঠ শেষে শিক্ষার্থীরা-</a:t>
            </a:r>
            <a:endParaRPr lang="en-US" sz="4400" dirty="0">
              <a:latin typeface="NikoshBAN" panose="02000000000000000000" pitchFamily="2" charset="0"/>
              <a:cs typeface="NikoshBAN" panose="02000000000000000000" pitchFamily="2" charset="0"/>
            </a:endParaRPr>
          </a:p>
        </p:txBody>
      </p:sp>
      <p:sp>
        <p:nvSpPr>
          <p:cNvPr id="4" name="TextBox 3">
            <a:extLst>
              <a:ext uri="{FF2B5EF4-FFF2-40B4-BE49-F238E27FC236}">
                <a16:creationId xmlns:a16="http://schemas.microsoft.com/office/drawing/2014/main" id="{3D7A71BE-907D-45D6-80FC-809E2A1ABCFD}"/>
              </a:ext>
            </a:extLst>
          </p:cNvPr>
          <p:cNvSpPr txBox="1"/>
          <p:nvPr/>
        </p:nvSpPr>
        <p:spPr>
          <a:xfrm>
            <a:off x="1308296" y="3873497"/>
            <a:ext cx="8356211" cy="1938992"/>
          </a:xfrm>
          <a:prstGeom prst="rect">
            <a:avLst/>
          </a:prstGeom>
          <a:solidFill>
            <a:schemeClr val="accent2">
              <a:lumMod val="40000"/>
              <a:lumOff val="60000"/>
            </a:schemeClr>
          </a:solidFill>
        </p:spPr>
        <p:txBody>
          <a:bodyPr wrap="square" rtlCol="0">
            <a:spAutoFit/>
          </a:bodyPr>
          <a:lstStyle/>
          <a:p>
            <a:r>
              <a:rPr lang="bn-IN" sz="4000" dirty="0">
                <a:latin typeface="NikoshBAN" panose="02000000000000000000" pitchFamily="2" charset="0"/>
                <a:cs typeface="NikoshBAN" panose="02000000000000000000" pitchFamily="2" charset="0"/>
              </a:rPr>
              <a:t>১। অনুজীব কি বলতে পারবে।</a:t>
            </a:r>
          </a:p>
          <a:p>
            <a:r>
              <a:rPr lang="bn-IN" sz="4000" dirty="0">
                <a:latin typeface="NikoshBAN" panose="02000000000000000000" pitchFamily="2" charset="0"/>
                <a:cs typeface="NikoshBAN" panose="02000000000000000000" pitchFamily="2" charset="0"/>
              </a:rPr>
              <a:t>২। অনুজীবের বৈশিষ্ট্য ব্যাখ্যা করতে পারবে।</a:t>
            </a:r>
          </a:p>
          <a:p>
            <a:r>
              <a:rPr lang="bn-IN" sz="4000" dirty="0">
                <a:latin typeface="NikoshBAN" panose="02000000000000000000" pitchFamily="2" charset="0"/>
                <a:cs typeface="NikoshBAN" panose="02000000000000000000" pitchFamily="2" charset="0"/>
              </a:rPr>
              <a:t>৩। অনুজীবের শ্রেণিবিন্যাস বর্ণনা করতে পারবে।</a:t>
            </a:r>
            <a:endParaRPr lang="en-US" sz="4000" dirty="0">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168931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D2B9B9-931C-4934-B699-889B43EE1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6080" y="284871"/>
            <a:ext cx="4591050" cy="2743200"/>
          </a:xfrm>
          <a:prstGeom prst="rect">
            <a:avLst/>
          </a:prstGeom>
        </p:spPr>
      </p:pic>
      <p:sp>
        <p:nvSpPr>
          <p:cNvPr id="4" name="TextBox 3">
            <a:extLst>
              <a:ext uri="{FF2B5EF4-FFF2-40B4-BE49-F238E27FC236}">
                <a16:creationId xmlns:a16="http://schemas.microsoft.com/office/drawing/2014/main" id="{67075A93-19A7-4187-A50B-13ADB78DB109}"/>
              </a:ext>
            </a:extLst>
          </p:cNvPr>
          <p:cNvSpPr txBox="1"/>
          <p:nvPr/>
        </p:nvSpPr>
        <p:spPr>
          <a:xfrm>
            <a:off x="872197" y="3615397"/>
            <a:ext cx="9214338" cy="2308324"/>
          </a:xfrm>
          <a:prstGeom prst="rect">
            <a:avLst/>
          </a:prstGeom>
          <a:solidFill>
            <a:schemeClr val="accent2">
              <a:lumMod val="40000"/>
              <a:lumOff val="60000"/>
            </a:schemeClr>
          </a:solidFill>
        </p:spPr>
        <p:txBody>
          <a:bodyPr wrap="square" rtlCol="0">
            <a:spAutoFit/>
          </a:bodyPr>
          <a:lstStyle/>
          <a:p>
            <a:r>
              <a:rPr lang="bn-IN" sz="3600" dirty="0">
                <a:latin typeface="NikoshBAN" panose="02000000000000000000" pitchFamily="2" charset="0"/>
                <a:cs typeface="NikoshBAN" panose="02000000000000000000" pitchFamily="2" charset="0"/>
              </a:rPr>
              <a:t>আমরা আমাদের চারপাশে অনেক জীব দেখতে পাই। এসব জীব ছাড়াও আমাদের পরিবেশে অনেক জীব রয়েছে যাদের খালি চোখে দেখাই যায় না। এদের নির্দিষ্ট কেন্দ্রিকাযুক্ত সুগঠিত কোষ নেই। এরা অনুজীব নামে পরিচিত।</a:t>
            </a:r>
            <a:endParaRPr lang="en-US" sz="3600" dirty="0">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28487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D3BE2FB-3DDF-4508-A717-DE9B0677ED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9313" y="4089289"/>
            <a:ext cx="2258603" cy="1858129"/>
          </a:xfrm>
          <a:prstGeom prst="rect">
            <a:avLst/>
          </a:prstGeom>
        </p:spPr>
      </p:pic>
      <p:sp>
        <p:nvSpPr>
          <p:cNvPr id="4" name="TextBox 3">
            <a:extLst>
              <a:ext uri="{FF2B5EF4-FFF2-40B4-BE49-F238E27FC236}">
                <a16:creationId xmlns:a16="http://schemas.microsoft.com/office/drawing/2014/main" id="{3E0AD575-35BD-45B1-8E12-3D0818C10777}"/>
              </a:ext>
            </a:extLst>
          </p:cNvPr>
          <p:cNvSpPr txBox="1"/>
          <p:nvPr/>
        </p:nvSpPr>
        <p:spPr>
          <a:xfrm>
            <a:off x="1751543" y="3285584"/>
            <a:ext cx="1848002" cy="461665"/>
          </a:xfrm>
          <a:prstGeom prst="rect">
            <a:avLst/>
          </a:prstGeom>
          <a:solidFill>
            <a:schemeClr val="accent2">
              <a:lumMod val="40000"/>
              <a:lumOff val="60000"/>
            </a:schemeClr>
          </a:solidFill>
        </p:spPr>
        <p:txBody>
          <a:bodyPr wrap="square" rtlCol="0">
            <a:spAutoFit/>
          </a:bodyPr>
          <a:lstStyle/>
          <a:p>
            <a:pPr algn="ctr"/>
            <a:r>
              <a:rPr lang="bn-IN" sz="2400" dirty="0">
                <a:latin typeface="NikoshBAN" panose="02000000000000000000" pitchFamily="2" charset="0"/>
                <a:cs typeface="NikoshBAN" panose="02000000000000000000" pitchFamily="2" charset="0"/>
              </a:rPr>
              <a:t>এক্যারিওটা</a:t>
            </a:r>
            <a:endParaRPr lang="en-US" sz="2400" dirty="0">
              <a:latin typeface="NikoshBAN" panose="02000000000000000000" pitchFamily="2" charset="0"/>
              <a:cs typeface="NikoshBAN" panose="02000000000000000000" pitchFamily="2" charset="0"/>
            </a:endParaRPr>
          </a:p>
        </p:txBody>
      </p:sp>
      <p:sp>
        <p:nvSpPr>
          <p:cNvPr id="5" name="TextBox 4">
            <a:extLst>
              <a:ext uri="{FF2B5EF4-FFF2-40B4-BE49-F238E27FC236}">
                <a16:creationId xmlns:a16="http://schemas.microsoft.com/office/drawing/2014/main" id="{BB816D81-178C-47F1-A559-A453E61762C1}"/>
              </a:ext>
            </a:extLst>
          </p:cNvPr>
          <p:cNvSpPr txBox="1"/>
          <p:nvPr/>
        </p:nvSpPr>
        <p:spPr>
          <a:xfrm>
            <a:off x="4775241" y="3142863"/>
            <a:ext cx="1645920" cy="738664"/>
          </a:xfrm>
          <a:prstGeom prst="rect">
            <a:avLst/>
          </a:prstGeom>
          <a:solidFill>
            <a:schemeClr val="accent2">
              <a:lumMod val="40000"/>
              <a:lumOff val="60000"/>
            </a:schemeClr>
          </a:solidFill>
        </p:spPr>
        <p:txBody>
          <a:bodyPr wrap="square" rtlCol="0">
            <a:spAutoFit/>
          </a:bodyPr>
          <a:lstStyle/>
          <a:p>
            <a:pPr algn="ctr"/>
            <a:r>
              <a:rPr lang="bn-IN" sz="2400" dirty="0">
                <a:latin typeface="NikoshBAN" panose="02000000000000000000" pitchFamily="2" charset="0"/>
                <a:cs typeface="NikoshBAN" panose="02000000000000000000" pitchFamily="2" charset="0"/>
              </a:rPr>
              <a:t>প্রোক্যারিওটা</a:t>
            </a:r>
            <a:endParaRPr lang="en-US" sz="2400" dirty="0">
              <a:latin typeface="NikoshBAN" panose="02000000000000000000" pitchFamily="2" charset="0"/>
              <a:cs typeface="NikoshBAN" panose="02000000000000000000" pitchFamily="2" charset="0"/>
            </a:endParaRPr>
          </a:p>
          <a:p>
            <a:endParaRPr lang="en-US" dirty="0"/>
          </a:p>
        </p:txBody>
      </p:sp>
      <p:sp>
        <p:nvSpPr>
          <p:cNvPr id="6" name="TextBox 5">
            <a:extLst>
              <a:ext uri="{FF2B5EF4-FFF2-40B4-BE49-F238E27FC236}">
                <a16:creationId xmlns:a16="http://schemas.microsoft.com/office/drawing/2014/main" id="{E4010C57-F018-4DBD-BF40-AAB04641531E}"/>
              </a:ext>
            </a:extLst>
          </p:cNvPr>
          <p:cNvSpPr txBox="1"/>
          <p:nvPr/>
        </p:nvSpPr>
        <p:spPr>
          <a:xfrm>
            <a:off x="8083049" y="2969847"/>
            <a:ext cx="1561512" cy="738664"/>
          </a:xfrm>
          <a:prstGeom prst="rect">
            <a:avLst/>
          </a:prstGeom>
          <a:solidFill>
            <a:schemeClr val="accent2">
              <a:lumMod val="40000"/>
              <a:lumOff val="60000"/>
            </a:schemeClr>
          </a:solidFill>
        </p:spPr>
        <p:txBody>
          <a:bodyPr wrap="square" rtlCol="0">
            <a:spAutoFit/>
          </a:bodyPr>
          <a:lstStyle/>
          <a:p>
            <a:pPr algn="ctr"/>
            <a:r>
              <a:rPr lang="bn-IN" sz="2400" dirty="0">
                <a:latin typeface="NikoshBAN" panose="02000000000000000000" pitchFamily="2" charset="0"/>
                <a:cs typeface="NikoshBAN" panose="02000000000000000000" pitchFamily="2" charset="0"/>
              </a:rPr>
              <a:t> ইউক্যারিওটা</a:t>
            </a:r>
            <a:endParaRPr lang="en-US" sz="2400" dirty="0">
              <a:latin typeface="NikoshBAN" panose="02000000000000000000" pitchFamily="2" charset="0"/>
              <a:cs typeface="NikoshBAN" panose="02000000000000000000" pitchFamily="2" charset="0"/>
            </a:endParaRPr>
          </a:p>
          <a:p>
            <a:endParaRPr lang="en-US" dirty="0"/>
          </a:p>
        </p:txBody>
      </p:sp>
      <p:cxnSp>
        <p:nvCxnSpPr>
          <p:cNvPr id="8" name="Straight Arrow Connector 7">
            <a:extLst>
              <a:ext uri="{FF2B5EF4-FFF2-40B4-BE49-F238E27FC236}">
                <a16:creationId xmlns:a16="http://schemas.microsoft.com/office/drawing/2014/main" id="{FE7DE294-A280-498C-9B81-C7AB113B1DAF}"/>
              </a:ext>
            </a:extLst>
          </p:cNvPr>
          <p:cNvCxnSpPr>
            <a:cxnSpLocks/>
          </p:cNvCxnSpPr>
          <p:nvPr/>
        </p:nvCxnSpPr>
        <p:spPr>
          <a:xfrm>
            <a:off x="2595490" y="2652040"/>
            <a:ext cx="0" cy="40796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756CA38-E8AF-4A44-AC65-C766CB5A67F6}"/>
              </a:ext>
            </a:extLst>
          </p:cNvPr>
          <p:cNvCxnSpPr>
            <a:cxnSpLocks/>
          </p:cNvCxnSpPr>
          <p:nvPr/>
        </p:nvCxnSpPr>
        <p:spPr>
          <a:xfrm flipH="1">
            <a:off x="5627082" y="2593588"/>
            <a:ext cx="1" cy="36933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A1C1719-827E-4E5C-B945-DDBCFC64790A}"/>
              </a:ext>
            </a:extLst>
          </p:cNvPr>
          <p:cNvCxnSpPr>
            <a:cxnSpLocks/>
          </p:cNvCxnSpPr>
          <p:nvPr/>
        </p:nvCxnSpPr>
        <p:spPr>
          <a:xfrm flipH="1">
            <a:off x="8830807" y="2448770"/>
            <a:ext cx="21102" cy="39389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42FCB7BA-DF26-44FD-9AAA-E2602C9C32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0430" y="4113253"/>
            <a:ext cx="2375485" cy="1858129"/>
          </a:xfrm>
          <a:prstGeom prst="rect">
            <a:avLst/>
          </a:prstGeom>
        </p:spPr>
      </p:pic>
      <p:pic>
        <p:nvPicPr>
          <p:cNvPr id="20" name="Picture 19">
            <a:extLst>
              <a:ext uri="{FF2B5EF4-FFF2-40B4-BE49-F238E27FC236}">
                <a16:creationId xmlns:a16="http://schemas.microsoft.com/office/drawing/2014/main" id="{562F3158-93EC-4CD4-8061-8E203C77E2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3271" y="4107837"/>
            <a:ext cx="2375485" cy="1858129"/>
          </a:xfrm>
          <a:prstGeom prst="rect">
            <a:avLst/>
          </a:prstGeom>
        </p:spPr>
      </p:pic>
      <p:pic>
        <p:nvPicPr>
          <p:cNvPr id="22" name="Picture 21">
            <a:extLst>
              <a:ext uri="{FF2B5EF4-FFF2-40B4-BE49-F238E27FC236}">
                <a16:creationId xmlns:a16="http://schemas.microsoft.com/office/drawing/2014/main" id="{520F276F-A3BE-41CA-98A2-11A2D8BFA8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6716" y="4121905"/>
            <a:ext cx="2258603" cy="1858128"/>
          </a:xfrm>
          <a:prstGeom prst="rect">
            <a:avLst/>
          </a:prstGeom>
        </p:spPr>
      </p:pic>
      <p:sp>
        <p:nvSpPr>
          <p:cNvPr id="23" name="TextBox 22">
            <a:extLst>
              <a:ext uri="{FF2B5EF4-FFF2-40B4-BE49-F238E27FC236}">
                <a16:creationId xmlns:a16="http://schemas.microsoft.com/office/drawing/2014/main" id="{5D1356B5-5988-4D90-AC51-1BD0EF989173}"/>
              </a:ext>
            </a:extLst>
          </p:cNvPr>
          <p:cNvSpPr txBox="1"/>
          <p:nvPr/>
        </p:nvSpPr>
        <p:spPr>
          <a:xfrm>
            <a:off x="1981879" y="3765921"/>
            <a:ext cx="1227221" cy="461665"/>
          </a:xfrm>
          <a:prstGeom prst="rect">
            <a:avLst/>
          </a:prstGeom>
          <a:noFill/>
        </p:spPr>
        <p:txBody>
          <a:bodyPr wrap="square" rtlCol="0">
            <a:spAutoFit/>
          </a:bodyPr>
          <a:lstStyle/>
          <a:p>
            <a:r>
              <a:rPr lang="bn-IN" sz="2400" dirty="0">
                <a:solidFill>
                  <a:schemeClr val="bg1"/>
                </a:solidFill>
                <a:latin typeface="NikoshBAN" panose="02000000000000000000" pitchFamily="2" charset="0"/>
                <a:cs typeface="NikoshBAN" panose="02000000000000000000" pitchFamily="2" charset="0"/>
              </a:rPr>
              <a:t>ভাইরাস</a:t>
            </a:r>
            <a:endParaRPr lang="en-US" sz="2400" dirty="0">
              <a:solidFill>
                <a:schemeClr val="bg1"/>
              </a:solidFill>
              <a:latin typeface="NikoshBAN" panose="02000000000000000000" pitchFamily="2" charset="0"/>
              <a:cs typeface="NikoshBAN" panose="02000000000000000000" pitchFamily="2" charset="0"/>
            </a:endParaRPr>
          </a:p>
        </p:txBody>
      </p:sp>
      <p:sp>
        <p:nvSpPr>
          <p:cNvPr id="25" name="TextBox 24">
            <a:extLst>
              <a:ext uri="{FF2B5EF4-FFF2-40B4-BE49-F238E27FC236}">
                <a16:creationId xmlns:a16="http://schemas.microsoft.com/office/drawing/2014/main" id="{EAC6862B-18A8-494B-AA5A-EF067613F413}"/>
              </a:ext>
            </a:extLst>
          </p:cNvPr>
          <p:cNvSpPr txBox="1"/>
          <p:nvPr/>
        </p:nvSpPr>
        <p:spPr>
          <a:xfrm>
            <a:off x="7964930" y="4384412"/>
            <a:ext cx="886979" cy="461665"/>
          </a:xfrm>
          <a:prstGeom prst="rect">
            <a:avLst/>
          </a:prstGeom>
          <a:noFill/>
        </p:spPr>
        <p:txBody>
          <a:bodyPr wrap="square" rtlCol="0">
            <a:spAutoFit/>
          </a:bodyPr>
          <a:lstStyle/>
          <a:p>
            <a:r>
              <a:rPr lang="bn-IN" sz="2400" dirty="0">
                <a:solidFill>
                  <a:schemeClr val="bg1"/>
                </a:solidFill>
              </a:rPr>
              <a:t>শৈবাল </a:t>
            </a:r>
            <a:endParaRPr lang="en-US" sz="2400" dirty="0">
              <a:solidFill>
                <a:schemeClr val="bg1"/>
              </a:solidFill>
            </a:endParaRPr>
          </a:p>
        </p:txBody>
      </p:sp>
      <p:sp>
        <p:nvSpPr>
          <p:cNvPr id="26" name="TextBox 25">
            <a:extLst>
              <a:ext uri="{FF2B5EF4-FFF2-40B4-BE49-F238E27FC236}">
                <a16:creationId xmlns:a16="http://schemas.microsoft.com/office/drawing/2014/main" id="{470970D4-449F-44AC-849C-A3C3B9A5812F}"/>
              </a:ext>
            </a:extLst>
          </p:cNvPr>
          <p:cNvSpPr txBox="1"/>
          <p:nvPr/>
        </p:nvSpPr>
        <p:spPr>
          <a:xfrm>
            <a:off x="10009297" y="4177249"/>
            <a:ext cx="1326779" cy="738664"/>
          </a:xfrm>
          <a:prstGeom prst="rect">
            <a:avLst/>
          </a:prstGeom>
          <a:noFill/>
        </p:spPr>
        <p:txBody>
          <a:bodyPr wrap="square" rtlCol="0">
            <a:spAutoFit/>
          </a:bodyPr>
          <a:lstStyle/>
          <a:p>
            <a:r>
              <a:rPr lang="bn-IN" sz="2400" dirty="0">
                <a:solidFill>
                  <a:schemeClr val="bg1"/>
                </a:solidFill>
                <a:latin typeface="NikoshBAN" panose="02000000000000000000" pitchFamily="2" charset="0"/>
                <a:cs typeface="NikoshBAN" panose="02000000000000000000" pitchFamily="2" charset="0"/>
              </a:rPr>
              <a:t>ছত্রাক</a:t>
            </a:r>
            <a:endParaRPr lang="en-US" sz="2400" dirty="0">
              <a:solidFill>
                <a:schemeClr val="bg1"/>
              </a:solidFill>
              <a:latin typeface="NikoshBAN" panose="02000000000000000000" pitchFamily="2" charset="0"/>
              <a:cs typeface="NikoshBAN" panose="02000000000000000000" pitchFamily="2" charset="0"/>
            </a:endParaRPr>
          </a:p>
          <a:p>
            <a:endParaRPr lang="en-US" dirty="0"/>
          </a:p>
        </p:txBody>
      </p:sp>
      <p:sp>
        <p:nvSpPr>
          <p:cNvPr id="2" name="TextBox 1">
            <a:extLst>
              <a:ext uri="{FF2B5EF4-FFF2-40B4-BE49-F238E27FC236}">
                <a16:creationId xmlns:a16="http://schemas.microsoft.com/office/drawing/2014/main" id="{A99F2F09-228E-4099-8C55-F5EA7BC296B9}"/>
              </a:ext>
            </a:extLst>
          </p:cNvPr>
          <p:cNvSpPr txBox="1"/>
          <p:nvPr/>
        </p:nvSpPr>
        <p:spPr>
          <a:xfrm>
            <a:off x="4421755" y="159025"/>
            <a:ext cx="2375486" cy="584775"/>
          </a:xfrm>
          <a:prstGeom prst="rect">
            <a:avLst/>
          </a:prstGeom>
          <a:solidFill>
            <a:schemeClr val="accent2">
              <a:lumMod val="60000"/>
              <a:lumOff val="40000"/>
            </a:schemeClr>
          </a:solidFill>
        </p:spPr>
        <p:txBody>
          <a:bodyPr wrap="square" rtlCol="0">
            <a:spAutoFit/>
          </a:bodyPr>
          <a:lstStyle/>
          <a:p>
            <a:pPr algn="ctr"/>
            <a:r>
              <a:rPr lang="bn-IN" sz="3200" dirty="0">
                <a:latin typeface="NikoshBAN" panose="02000000000000000000" pitchFamily="2" charset="0"/>
                <a:cs typeface="NikoshBAN" panose="02000000000000000000" pitchFamily="2" charset="0"/>
              </a:rPr>
              <a:t>অনুজীব জগৎ</a:t>
            </a:r>
            <a:endParaRPr lang="en-US" sz="3200" dirty="0">
              <a:latin typeface="NikoshBAN" panose="02000000000000000000" pitchFamily="2" charset="0"/>
              <a:cs typeface="NikoshBAN" panose="02000000000000000000" pitchFamily="2" charset="0"/>
            </a:endParaRPr>
          </a:p>
        </p:txBody>
      </p:sp>
      <p:sp>
        <p:nvSpPr>
          <p:cNvPr id="7" name="Arrow: Down 6">
            <a:extLst>
              <a:ext uri="{FF2B5EF4-FFF2-40B4-BE49-F238E27FC236}">
                <a16:creationId xmlns:a16="http://schemas.microsoft.com/office/drawing/2014/main" id="{1040E6BC-177F-46D3-8D99-7B224C83ED56}"/>
              </a:ext>
            </a:extLst>
          </p:cNvPr>
          <p:cNvSpPr/>
          <p:nvPr/>
        </p:nvSpPr>
        <p:spPr>
          <a:xfrm>
            <a:off x="5390265" y="749758"/>
            <a:ext cx="459545" cy="5847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D804857D-4F5D-4B7C-A123-82E917082F5A}"/>
              </a:ext>
            </a:extLst>
          </p:cNvPr>
          <p:cNvCxnSpPr>
            <a:cxnSpLocks/>
          </p:cNvCxnSpPr>
          <p:nvPr/>
        </p:nvCxnSpPr>
        <p:spPr>
          <a:xfrm flipH="1">
            <a:off x="2577127" y="1337512"/>
            <a:ext cx="6259660" cy="4569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F66C90E-7453-441B-9093-61EDF9909150}"/>
              </a:ext>
            </a:extLst>
          </p:cNvPr>
          <p:cNvSpPr txBox="1"/>
          <p:nvPr/>
        </p:nvSpPr>
        <p:spPr>
          <a:xfrm>
            <a:off x="2110154" y="2071540"/>
            <a:ext cx="1026942" cy="461665"/>
          </a:xfrm>
          <a:prstGeom prst="rect">
            <a:avLst/>
          </a:prstGeom>
          <a:solidFill>
            <a:schemeClr val="accent2">
              <a:lumMod val="40000"/>
              <a:lumOff val="60000"/>
            </a:schemeClr>
          </a:solidFill>
        </p:spPr>
        <p:txBody>
          <a:bodyPr wrap="square" rtlCol="0">
            <a:spAutoFit/>
          </a:bodyPr>
          <a:lstStyle/>
          <a:p>
            <a:r>
              <a:rPr lang="bn-IN" sz="2400" dirty="0">
                <a:latin typeface="NikoshBAN" panose="02000000000000000000" pitchFamily="2" charset="0"/>
                <a:cs typeface="NikoshBAN" panose="02000000000000000000" pitchFamily="2" charset="0"/>
              </a:rPr>
              <a:t>রাজ্য-১</a:t>
            </a:r>
            <a:endParaRPr lang="en-US" sz="2400" dirty="0">
              <a:latin typeface="NikoshBAN" panose="02000000000000000000" pitchFamily="2" charset="0"/>
              <a:cs typeface="NikoshBAN" panose="02000000000000000000" pitchFamily="2" charset="0"/>
            </a:endParaRPr>
          </a:p>
        </p:txBody>
      </p:sp>
      <p:sp>
        <p:nvSpPr>
          <p:cNvPr id="31" name="TextBox 30">
            <a:extLst>
              <a:ext uri="{FF2B5EF4-FFF2-40B4-BE49-F238E27FC236}">
                <a16:creationId xmlns:a16="http://schemas.microsoft.com/office/drawing/2014/main" id="{BD1B79E0-D4AE-451E-9261-DD6AC1382858}"/>
              </a:ext>
            </a:extLst>
          </p:cNvPr>
          <p:cNvSpPr txBox="1"/>
          <p:nvPr/>
        </p:nvSpPr>
        <p:spPr>
          <a:xfrm>
            <a:off x="5050299" y="1955180"/>
            <a:ext cx="1195750" cy="461665"/>
          </a:xfrm>
          <a:prstGeom prst="rect">
            <a:avLst/>
          </a:prstGeom>
          <a:solidFill>
            <a:schemeClr val="accent2">
              <a:lumMod val="40000"/>
              <a:lumOff val="60000"/>
            </a:schemeClr>
          </a:solidFill>
        </p:spPr>
        <p:txBody>
          <a:bodyPr wrap="square" rtlCol="0">
            <a:spAutoFit/>
          </a:bodyPr>
          <a:lstStyle/>
          <a:p>
            <a:r>
              <a:rPr lang="bn-IN" sz="2400" dirty="0">
                <a:latin typeface="NikoshBAN" panose="02000000000000000000" pitchFamily="2" charset="0"/>
                <a:cs typeface="NikoshBAN" panose="02000000000000000000" pitchFamily="2" charset="0"/>
              </a:rPr>
              <a:t>রাজ্য-২</a:t>
            </a:r>
            <a:endParaRPr lang="en-US" sz="2400" dirty="0">
              <a:latin typeface="NikoshBAN" panose="02000000000000000000" pitchFamily="2" charset="0"/>
              <a:cs typeface="NikoshBAN" panose="02000000000000000000" pitchFamily="2" charset="0"/>
            </a:endParaRPr>
          </a:p>
        </p:txBody>
      </p:sp>
      <p:sp>
        <p:nvSpPr>
          <p:cNvPr id="32" name="TextBox 31">
            <a:extLst>
              <a:ext uri="{FF2B5EF4-FFF2-40B4-BE49-F238E27FC236}">
                <a16:creationId xmlns:a16="http://schemas.microsoft.com/office/drawing/2014/main" id="{8B9D8AB0-EC77-4D53-9707-44D1EBAEBA8B}"/>
              </a:ext>
            </a:extLst>
          </p:cNvPr>
          <p:cNvSpPr txBox="1"/>
          <p:nvPr/>
        </p:nvSpPr>
        <p:spPr>
          <a:xfrm>
            <a:off x="8271806" y="1928537"/>
            <a:ext cx="1132445" cy="461665"/>
          </a:xfrm>
          <a:prstGeom prst="rect">
            <a:avLst/>
          </a:prstGeom>
          <a:solidFill>
            <a:schemeClr val="accent2">
              <a:lumMod val="40000"/>
              <a:lumOff val="60000"/>
            </a:schemeClr>
          </a:solidFill>
        </p:spPr>
        <p:txBody>
          <a:bodyPr wrap="square" rtlCol="0">
            <a:spAutoFit/>
          </a:bodyPr>
          <a:lstStyle/>
          <a:p>
            <a:r>
              <a:rPr lang="bn-IN" sz="2400" dirty="0">
                <a:latin typeface="NikoshBAN" panose="02000000000000000000" pitchFamily="2" charset="0"/>
                <a:cs typeface="NikoshBAN" panose="02000000000000000000" pitchFamily="2" charset="0"/>
              </a:rPr>
              <a:t>রাজ্য-৩</a:t>
            </a:r>
            <a:endParaRPr lang="en-US" sz="2400" dirty="0">
              <a:latin typeface="NikoshBAN" panose="02000000000000000000" pitchFamily="2" charset="0"/>
              <a:cs typeface="NikoshBAN" panose="02000000000000000000" pitchFamily="2" charset="0"/>
            </a:endParaRPr>
          </a:p>
        </p:txBody>
      </p:sp>
      <p:sp>
        <p:nvSpPr>
          <p:cNvPr id="33" name="Arrow: Down 32">
            <a:extLst>
              <a:ext uri="{FF2B5EF4-FFF2-40B4-BE49-F238E27FC236}">
                <a16:creationId xmlns:a16="http://schemas.microsoft.com/office/drawing/2014/main" id="{921AF71C-1062-4BCD-A779-4AA145DB4EED}"/>
              </a:ext>
            </a:extLst>
          </p:cNvPr>
          <p:cNvSpPr/>
          <p:nvPr/>
        </p:nvSpPr>
        <p:spPr>
          <a:xfrm>
            <a:off x="2551108" y="1426756"/>
            <a:ext cx="175847" cy="4993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Down 33">
            <a:extLst>
              <a:ext uri="{FF2B5EF4-FFF2-40B4-BE49-F238E27FC236}">
                <a16:creationId xmlns:a16="http://schemas.microsoft.com/office/drawing/2014/main" id="{B342812C-D7FF-40C2-8204-A7F7C68A02D5}"/>
              </a:ext>
            </a:extLst>
          </p:cNvPr>
          <p:cNvSpPr/>
          <p:nvPr/>
        </p:nvSpPr>
        <p:spPr>
          <a:xfrm>
            <a:off x="5539158" y="1389168"/>
            <a:ext cx="175847" cy="4616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Down 34">
            <a:extLst>
              <a:ext uri="{FF2B5EF4-FFF2-40B4-BE49-F238E27FC236}">
                <a16:creationId xmlns:a16="http://schemas.microsoft.com/office/drawing/2014/main" id="{FDDC7CB1-6801-4424-81DA-D77830712F6C}"/>
              </a:ext>
            </a:extLst>
          </p:cNvPr>
          <p:cNvSpPr/>
          <p:nvPr/>
        </p:nvSpPr>
        <p:spPr>
          <a:xfrm>
            <a:off x="8700542" y="1384752"/>
            <a:ext cx="159293" cy="4616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8AFA7EF4-5FDD-4745-A761-BA73067AC80D}"/>
              </a:ext>
            </a:extLst>
          </p:cNvPr>
          <p:cNvSpPr txBox="1"/>
          <p:nvPr/>
        </p:nvSpPr>
        <p:spPr>
          <a:xfrm>
            <a:off x="1981879" y="4466249"/>
            <a:ext cx="1227221" cy="584775"/>
          </a:xfrm>
          <a:prstGeom prst="rect">
            <a:avLst/>
          </a:prstGeom>
          <a:noFill/>
        </p:spPr>
        <p:txBody>
          <a:bodyPr wrap="square" rtlCol="0">
            <a:spAutoFit/>
          </a:bodyPr>
          <a:lstStyle/>
          <a:p>
            <a:r>
              <a:rPr lang="bn-IN" sz="3200" dirty="0">
                <a:solidFill>
                  <a:schemeClr val="bg1"/>
                </a:solidFill>
                <a:latin typeface="NikoshBAN" panose="02000000000000000000" pitchFamily="2" charset="0"/>
                <a:cs typeface="NikoshBAN" panose="02000000000000000000" pitchFamily="2" charset="0"/>
              </a:rPr>
              <a:t>ভাইরাস </a:t>
            </a:r>
            <a:endParaRPr lang="en-US" sz="3200" dirty="0">
              <a:solidFill>
                <a:schemeClr val="bg1"/>
              </a:solidFill>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131054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barn(inVertical)">
                                      <p:cBhvr>
                                        <p:cTn id="18" dur="500"/>
                                        <p:tgtEl>
                                          <p:spTgt spid="3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barn(inVertical)">
                                      <p:cBhvr>
                                        <p:cTn id="21" dur="500"/>
                                        <p:tgtEl>
                                          <p:spTgt spid="3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barn(inVertical)">
                                      <p:cBhvr>
                                        <p:cTn id="24" dur="500"/>
                                        <p:tgtEl>
                                          <p:spTgt spid="3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barn(inVertical)">
                                      <p:cBhvr>
                                        <p:cTn id="30" dur="500"/>
                                        <p:tgtEl>
                                          <p:spTgt spid="3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barn(inVertical)">
                                      <p:cBhvr>
                                        <p:cTn id="33" dur="5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arn(inVertical)">
                                      <p:cBhvr>
                                        <p:cTn id="38" dur="500"/>
                                        <p:tgtEl>
                                          <p:spTgt spid="8"/>
                                        </p:tgtEl>
                                      </p:cBhvr>
                                    </p:animEffect>
                                  </p:childTnLst>
                                </p:cTn>
                              </p:par>
                              <p:par>
                                <p:cTn id="39" presetID="16" presetClass="entr" presetSubtype="21"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par>
                                <p:cTn id="42" presetID="16" presetClass="entr" presetSubtype="21"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barn(inVertical)">
                                      <p:cBhvr>
                                        <p:cTn id="47" dur="500"/>
                                        <p:tgtEl>
                                          <p:spTgt spid="4"/>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barn(inVertical)">
                                      <p:cBhvr>
                                        <p:cTn id="50" dur="500"/>
                                        <p:tgtEl>
                                          <p:spTgt spid="5"/>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barn(inVertical)">
                                      <p:cBhvr>
                                        <p:cTn id="53" dur="500"/>
                                        <p:tgtEl>
                                          <p:spTgt spid="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down)">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circle(in)">
                                      <p:cBhvr>
                                        <p:cTn id="63" dur="2000"/>
                                        <p:tgtEl>
                                          <p:spTgt spid="18"/>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ipe(down)">
                                      <p:cBhvr>
                                        <p:cTn id="68" dur="500"/>
                                        <p:tgtEl>
                                          <p:spTgt spid="20"/>
                                        </p:tgtEl>
                                      </p:cBhvr>
                                    </p:animEffect>
                                  </p:childTnLst>
                                </p:cTn>
                              </p:par>
                            </p:childTnLst>
                          </p:cTn>
                        </p:par>
                      </p:childTnLst>
                    </p:cTn>
                  </p:par>
                  <p:par>
                    <p:cTn id="69" fill="hold">
                      <p:stCondLst>
                        <p:cond delay="indefinite"/>
                      </p:stCondLst>
                      <p:childTnLst>
                        <p:par>
                          <p:cTn id="70" fill="hold">
                            <p:stCondLst>
                              <p:cond delay="0"/>
                            </p:stCondLst>
                            <p:childTnLst>
                              <p:par>
                                <p:cTn id="71" presetID="6" presetClass="entr" presetSubtype="16" fill="hold" nodeType="click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circle(in)">
                                      <p:cBhvr>
                                        <p:cTn id="73"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2" grpId="0" animBg="1"/>
      <p:bldP spid="7" grpId="0" animBg="1"/>
      <p:bldP spid="29" grpId="0" animBg="1"/>
      <p:bldP spid="31" grpId="0" animBg="1"/>
      <p:bldP spid="32" grpId="0" animBg="1"/>
      <p:bldP spid="33" grpId="0" animBg="1"/>
      <p:bldP spid="34" grpId="0" animBg="1"/>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CDE2F0E-8F14-483D-9371-92C9BAF0982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61396" y="1681864"/>
            <a:ext cx="3521125" cy="2191739"/>
          </a:xfrm>
        </p:spPr>
      </p:pic>
      <p:sp>
        <p:nvSpPr>
          <p:cNvPr id="4" name="TextBox 3">
            <a:extLst>
              <a:ext uri="{FF2B5EF4-FFF2-40B4-BE49-F238E27FC236}">
                <a16:creationId xmlns:a16="http://schemas.microsoft.com/office/drawing/2014/main" id="{0147DD08-CF34-4B61-AA5F-4E6CC0CBEFB8}"/>
              </a:ext>
            </a:extLst>
          </p:cNvPr>
          <p:cNvSpPr txBox="1"/>
          <p:nvPr/>
        </p:nvSpPr>
        <p:spPr>
          <a:xfrm>
            <a:off x="4606358" y="674557"/>
            <a:ext cx="1873770" cy="707886"/>
          </a:xfrm>
          <a:prstGeom prst="rect">
            <a:avLst/>
          </a:prstGeom>
          <a:solidFill>
            <a:schemeClr val="accent2">
              <a:lumMod val="60000"/>
              <a:lumOff val="40000"/>
            </a:schemeClr>
          </a:solidFill>
        </p:spPr>
        <p:txBody>
          <a:bodyPr wrap="square" rtlCol="0">
            <a:spAutoFit/>
          </a:bodyPr>
          <a:lstStyle/>
          <a:p>
            <a:pPr algn="ctr"/>
            <a:r>
              <a:rPr lang="bn-IN" sz="4000" dirty="0">
                <a:latin typeface="NikoshBAN" panose="02000000000000000000" pitchFamily="2" charset="0"/>
                <a:cs typeface="NikoshBAN" panose="02000000000000000000" pitchFamily="2" charset="0"/>
              </a:rPr>
              <a:t>রাজ্য-১</a:t>
            </a:r>
            <a:endParaRPr lang="en-US" sz="4000" dirty="0">
              <a:latin typeface="NikoshBAN" panose="02000000000000000000" pitchFamily="2" charset="0"/>
              <a:cs typeface="NikoshBAN" panose="02000000000000000000" pitchFamily="2" charset="0"/>
            </a:endParaRPr>
          </a:p>
        </p:txBody>
      </p:sp>
      <p:pic>
        <p:nvPicPr>
          <p:cNvPr id="8" name="Picture 7">
            <a:extLst>
              <a:ext uri="{FF2B5EF4-FFF2-40B4-BE49-F238E27FC236}">
                <a16:creationId xmlns:a16="http://schemas.microsoft.com/office/drawing/2014/main" id="{C6C1730F-27F3-4E93-99C1-CE23C5CA17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3549" y="1675725"/>
            <a:ext cx="3521125" cy="2185600"/>
          </a:xfrm>
          <a:prstGeom prst="rect">
            <a:avLst/>
          </a:prstGeom>
        </p:spPr>
      </p:pic>
      <p:sp>
        <p:nvSpPr>
          <p:cNvPr id="3" name="TextBox 2">
            <a:extLst>
              <a:ext uri="{FF2B5EF4-FFF2-40B4-BE49-F238E27FC236}">
                <a16:creationId xmlns:a16="http://schemas.microsoft.com/office/drawing/2014/main" id="{6798905F-7E81-48BB-AF2A-E64FAE9EECB9}"/>
              </a:ext>
            </a:extLst>
          </p:cNvPr>
          <p:cNvSpPr txBox="1"/>
          <p:nvPr/>
        </p:nvSpPr>
        <p:spPr>
          <a:xfrm>
            <a:off x="1714501" y="4483638"/>
            <a:ext cx="8623496" cy="1384995"/>
          </a:xfrm>
          <a:prstGeom prst="rect">
            <a:avLst/>
          </a:prstGeom>
          <a:solidFill>
            <a:schemeClr val="accent2">
              <a:lumMod val="20000"/>
              <a:lumOff val="80000"/>
            </a:schemeClr>
          </a:solidFill>
        </p:spPr>
        <p:txBody>
          <a:bodyPr wrap="square" rtlCol="0">
            <a:spAutoFit/>
          </a:bodyPr>
          <a:lstStyle/>
          <a:p>
            <a:r>
              <a:rPr lang="bn-IN" sz="2800" dirty="0">
                <a:latin typeface="NikoshBAN" panose="02000000000000000000" pitchFamily="2" charset="0"/>
                <a:cs typeface="NikoshBAN" panose="02000000000000000000" pitchFamily="2" charset="0"/>
              </a:rPr>
              <a:t>এক্যারিওটা</a:t>
            </a:r>
            <a:r>
              <a:rPr lang="en-US" sz="2800" dirty="0">
                <a:latin typeface="NikoshBAN" panose="02000000000000000000" pitchFamily="2" charset="0"/>
                <a:cs typeface="NikoshBAN" panose="02000000000000000000" pitchFamily="2" charset="0"/>
              </a:rPr>
              <a:t> </a:t>
            </a:r>
            <a:r>
              <a:rPr lang="as-IN" sz="2800" dirty="0">
                <a:latin typeface="NikoshBAN" panose="02000000000000000000" pitchFamily="2" charset="0"/>
                <a:cs typeface="NikoshBAN" panose="02000000000000000000" pitchFamily="2" charset="0"/>
              </a:rPr>
              <a:t>ব</a:t>
            </a:r>
            <a:r>
              <a:rPr lang="en-US" sz="2800" dirty="0">
                <a:latin typeface="NikoshBAN" panose="02000000000000000000" pitchFamily="2" charset="0"/>
                <a:cs typeface="NikoshBAN" panose="02000000000000000000" pitchFamily="2" charset="0"/>
              </a:rPr>
              <a:t>া </a:t>
            </a:r>
            <a:r>
              <a:rPr lang="as-IN" sz="2800" dirty="0">
                <a:latin typeface="NikoshBAN" panose="02000000000000000000" pitchFamily="2" charset="0"/>
                <a:cs typeface="NikoshBAN" panose="02000000000000000000" pitchFamily="2" charset="0"/>
              </a:rPr>
              <a:t>অ</a:t>
            </a:r>
            <a:r>
              <a:rPr lang="en-US" sz="2800" dirty="0">
                <a:latin typeface="NikoshBAN" panose="02000000000000000000" pitchFamily="2" charset="0"/>
                <a:cs typeface="NikoshBAN" panose="02000000000000000000" pitchFamily="2" charset="0"/>
              </a:rPr>
              <a:t>ক</a:t>
            </a:r>
            <a:r>
              <a:rPr lang="as-IN" sz="2800" dirty="0">
                <a:latin typeface="NikoshBAN" panose="02000000000000000000" pitchFamily="2" charset="0"/>
                <a:cs typeface="NikoshBAN" panose="02000000000000000000" pitchFamily="2" charset="0"/>
              </a:rPr>
              <a:t>ো</a:t>
            </a:r>
            <a:r>
              <a:rPr lang="en-US" sz="2800" dirty="0" err="1">
                <a:latin typeface="NikoshBAN" panose="02000000000000000000" pitchFamily="2" charset="0"/>
                <a:cs typeface="NikoshBAN" panose="02000000000000000000" pitchFamily="2" charset="0"/>
              </a:rPr>
              <a:t>ষীয়ঃ</a:t>
            </a:r>
            <a:r>
              <a:rPr lang="en-US" sz="2800" dirty="0">
                <a:latin typeface="NikoshBAN" panose="02000000000000000000" pitchFamily="2" charset="0"/>
                <a:cs typeface="NikoshBAN" panose="02000000000000000000" pitchFamily="2" charset="0"/>
              </a:rPr>
              <a:t> </a:t>
            </a:r>
            <a:r>
              <a:rPr lang="en-US" sz="2800" dirty="0" err="1">
                <a:latin typeface="NikoshBAN" panose="02000000000000000000" pitchFamily="2" charset="0"/>
                <a:cs typeface="NikoshBAN" panose="02000000000000000000" pitchFamily="2" charset="0"/>
              </a:rPr>
              <a:t>এসব</a:t>
            </a:r>
            <a:r>
              <a:rPr lang="en-US" sz="2800" dirty="0">
                <a:latin typeface="NikoshBAN" panose="02000000000000000000" pitchFamily="2" charset="0"/>
                <a:cs typeface="NikoshBAN" panose="02000000000000000000" pitchFamily="2" charset="0"/>
              </a:rPr>
              <a:t> </a:t>
            </a:r>
            <a:r>
              <a:rPr lang="en-US" sz="2800" dirty="0" err="1">
                <a:latin typeface="NikoshBAN" panose="02000000000000000000" pitchFamily="2" charset="0"/>
                <a:cs typeface="NikoshBAN" panose="02000000000000000000" pitchFamily="2" charset="0"/>
              </a:rPr>
              <a:t>অনুজীব</a:t>
            </a:r>
            <a:r>
              <a:rPr lang="en-US" sz="2800" dirty="0">
                <a:latin typeface="NikoshBAN" panose="02000000000000000000" pitchFamily="2" charset="0"/>
                <a:cs typeface="NikoshBAN" panose="02000000000000000000" pitchFamily="2" charset="0"/>
              </a:rPr>
              <a:t> </a:t>
            </a:r>
            <a:r>
              <a:rPr lang="en-US" sz="2800" dirty="0" err="1">
                <a:latin typeface="NikoshBAN" panose="02000000000000000000" pitchFamily="2" charset="0"/>
                <a:cs typeface="NikoshBAN" panose="02000000000000000000" pitchFamily="2" charset="0"/>
              </a:rPr>
              <a:t>এত</a:t>
            </a:r>
            <a:r>
              <a:rPr lang="as-IN" sz="2800" dirty="0">
                <a:latin typeface="NikoshBAN" panose="02000000000000000000" pitchFamily="2" charset="0"/>
                <a:cs typeface="NikoshBAN" panose="02000000000000000000" pitchFamily="2" charset="0"/>
              </a:rPr>
              <a:t>ই</a:t>
            </a:r>
            <a:r>
              <a:rPr lang="en-US" sz="2800" dirty="0">
                <a:latin typeface="NikoshBAN" panose="02000000000000000000" pitchFamily="2" charset="0"/>
                <a:cs typeface="NikoshBAN" panose="02000000000000000000" pitchFamily="2" charset="0"/>
              </a:rPr>
              <a:t> </a:t>
            </a:r>
            <a:r>
              <a:rPr lang="en-US" sz="2800" dirty="0" err="1">
                <a:latin typeface="NikoshBAN" panose="02000000000000000000" pitchFamily="2" charset="0"/>
                <a:cs typeface="NikoshBAN" panose="02000000000000000000" pitchFamily="2" charset="0"/>
              </a:rPr>
              <a:t>ছোট</a:t>
            </a:r>
            <a:r>
              <a:rPr lang="en-US" sz="2800" dirty="0">
                <a:latin typeface="NikoshBAN" panose="02000000000000000000" pitchFamily="2" charset="0"/>
                <a:cs typeface="NikoshBAN" panose="02000000000000000000" pitchFamily="2" charset="0"/>
              </a:rPr>
              <a:t> </a:t>
            </a:r>
            <a:r>
              <a:rPr lang="as-IN" sz="2800" dirty="0">
                <a:latin typeface="NikoshBAN" panose="02000000000000000000" pitchFamily="2" charset="0"/>
                <a:cs typeface="NikoshBAN" panose="02000000000000000000" pitchFamily="2" charset="0"/>
              </a:rPr>
              <a:t>য</a:t>
            </a:r>
            <a:r>
              <a:rPr lang="en-US" sz="2800" dirty="0">
                <a:latin typeface="NikoshBAN" panose="02000000000000000000" pitchFamily="2" charset="0"/>
                <a:cs typeface="NikoshBAN" panose="02000000000000000000" pitchFamily="2" charset="0"/>
              </a:rPr>
              <a:t>ে </a:t>
            </a:r>
            <a:r>
              <a:rPr lang="as-IN" sz="2800" dirty="0">
                <a:latin typeface="NikoshBAN" panose="02000000000000000000" pitchFamily="2" charset="0"/>
                <a:cs typeface="NikoshBAN" panose="02000000000000000000" pitchFamily="2" charset="0"/>
              </a:rPr>
              <a:t>ত</a:t>
            </a:r>
            <a:r>
              <a:rPr lang="en-US" sz="2800" dirty="0">
                <a:latin typeface="NikoshBAN" panose="02000000000000000000" pitchFamily="2" charset="0"/>
                <a:cs typeface="NikoshBAN" panose="02000000000000000000" pitchFamily="2" charset="0"/>
              </a:rPr>
              <a:t>া </a:t>
            </a:r>
            <a:r>
              <a:rPr lang="as-IN" sz="2800" dirty="0">
                <a:latin typeface="NikoshBAN" panose="02000000000000000000" pitchFamily="2" charset="0"/>
                <a:cs typeface="NikoshBAN" panose="02000000000000000000" pitchFamily="2" charset="0"/>
              </a:rPr>
              <a:t>স</a:t>
            </a:r>
            <a:r>
              <a:rPr lang="en-US" sz="2800" dirty="0" err="1">
                <a:latin typeface="NikoshBAN" panose="02000000000000000000" pitchFamily="2" charset="0"/>
                <a:cs typeface="NikoshBAN" panose="02000000000000000000" pitchFamily="2" charset="0"/>
              </a:rPr>
              <a:t>াধারণ</a:t>
            </a:r>
            <a:r>
              <a:rPr lang="en-US" sz="2800" dirty="0">
                <a:latin typeface="NikoshBAN" panose="02000000000000000000" pitchFamily="2" charset="0"/>
                <a:cs typeface="NikoshBAN" panose="02000000000000000000" pitchFamily="2" charset="0"/>
              </a:rPr>
              <a:t> </a:t>
            </a:r>
            <a:r>
              <a:rPr lang="en-US" sz="2800" dirty="0" err="1">
                <a:latin typeface="NikoshBAN" panose="02000000000000000000" pitchFamily="2" charset="0"/>
                <a:cs typeface="NikoshBAN" panose="02000000000000000000" pitchFamily="2" charset="0"/>
              </a:rPr>
              <a:t>আলোক</a:t>
            </a:r>
            <a:r>
              <a:rPr lang="en-US" sz="2800" dirty="0">
                <a:latin typeface="NikoshBAN" panose="02000000000000000000" pitchFamily="2" charset="0"/>
                <a:cs typeface="NikoshBAN" panose="02000000000000000000" pitchFamily="2" charset="0"/>
              </a:rPr>
              <a:t> </a:t>
            </a:r>
            <a:r>
              <a:rPr lang="en-US" sz="2800" dirty="0" err="1">
                <a:latin typeface="NikoshBAN" panose="02000000000000000000" pitchFamily="2" charset="0"/>
                <a:cs typeface="NikoshBAN" panose="02000000000000000000" pitchFamily="2" charset="0"/>
              </a:rPr>
              <a:t>অনুবীক্ষণ</a:t>
            </a:r>
            <a:r>
              <a:rPr lang="en-US" sz="2800" dirty="0">
                <a:latin typeface="NikoshBAN" panose="02000000000000000000" pitchFamily="2" charset="0"/>
                <a:cs typeface="NikoshBAN" panose="02000000000000000000" pitchFamily="2" charset="0"/>
              </a:rPr>
              <a:t> </a:t>
            </a:r>
            <a:r>
              <a:rPr lang="en-US" sz="2800" dirty="0" err="1">
                <a:latin typeface="NikoshBAN" panose="02000000000000000000" pitchFamily="2" charset="0"/>
                <a:cs typeface="NikoshBAN" panose="02000000000000000000" pitchFamily="2" charset="0"/>
              </a:rPr>
              <a:t>যন্ত্রের</a:t>
            </a:r>
            <a:r>
              <a:rPr lang="en-US" sz="2800" dirty="0">
                <a:latin typeface="NikoshBAN" panose="02000000000000000000" pitchFamily="2" charset="0"/>
                <a:cs typeface="NikoshBAN" panose="02000000000000000000" pitchFamily="2" charset="0"/>
              </a:rPr>
              <a:t> </a:t>
            </a:r>
            <a:r>
              <a:rPr lang="en-US" sz="2800" dirty="0" err="1">
                <a:latin typeface="NikoshBAN" panose="02000000000000000000" pitchFamily="2" charset="0"/>
                <a:cs typeface="NikoshBAN" panose="02000000000000000000" pitchFamily="2" charset="0"/>
              </a:rPr>
              <a:t>নীচেও</a:t>
            </a:r>
            <a:r>
              <a:rPr lang="en-US" sz="2800" dirty="0">
                <a:latin typeface="NikoshBAN" panose="02000000000000000000" pitchFamily="2" charset="0"/>
                <a:cs typeface="NikoshBAN" panose="02000000000000000000" pitchFamily="2" charset="0"/>
              </a:rPr>
              <a:t> </a:t>
            </a:r>
            <a:r>
              <a:rPr lang="en-US" sz="2800" dirty="0" err="1">
                <a:latin typeface="NikoshBAN" panose="02000000000000000000" pitchFamily="2" charset="0"/>
                <a:cs typeface="NikoshBAN" panose="02000000000000000000" pitchFamily="2" charset="0"/>
              </a:rPr>
              <a:t>দে</a:t>
            </a:r>
            <a:r>
              <a:rPr lang="as-IN" sz="2800" dirty="0">
                <a:latin typeface="NikoshBAN" panose="02000000000000000000" pitchFamily="2" charset="0"/>
                <a:cs typeface="NikoshBAN" panose="02000000000000000000" pitchFamily="2" charset="0"/>
              </a:rPr>
              <a:t>খ</a:t>
            </a:r>
            <a:r>
              <a:rPr lang="en-US" sz="2800" dirty="0">
                <a:latin typeface="NikoshBAN" panose="02000000000000000000" pitchFamily="2" charset="0"/>
                <a:cs typeface="NikoshBAN" panose="02000000000000000000" pitchFamily="2" charset="0"/>
              </a:rPr>
              <a:t>া </a:t>
            </a:r>
            <a:r>
              <a:rPr lang="as-IN" sz="2800" dirty="0">
                <a:latin typeface="NikoshBAN" panose="02000000000000000000" pitchFamily="2" charset="0"/>
                <a:cs typeface="NikoshBAN" panose="02000000000000000000" pitchFamily="2" charset="0"/>
              </a:rPr>
              <a:t>য</a:t>
            </a:r>
            <a:r>
              <a:rPr lang="en-US" sz="2800" dirty="0">
                <a:latin typeface="NikoshBAN" panose="02000000000000000000" pitchFamily="2" charset="0"/>
                <a:cs typeface="NikoshBAN" panose="02000000000000000000" pitchFamily="2" charset="0"/>
              </a:rPr>
              <a:t>া</a:t>
            </a:r>
            <a:r>
              <a:rPr lang="as-IN" sz="2800" dirty="0">
                <a:latin typeface="NikoshBAN" panose="02000000000000000000" pitchFamily="2" charset="0"/>
                <a:cs typeface="NikoshBAN" panose="02000000000000000000" pitchFamily="2" charset="0"/>
              </a:rPr>
              <a:t>য়</a:t>
            </a:r>
            <a:r>
              <a:rPr lang="en-US" sz="2800" dirty="0">
                <a:latin typeface="NikoshBAN" panose="02000000000000000000" pitchFamily="2" charset="0"/>
                <a:cs typeface="NikoshBAN" panose="02000000000000000000" pitchFamily="2" charset="0"/>
              </a:rPr>
              <a:t> </a:t>
            </a:r>
            <a:r>
              <a:rPr lang="as-IN" sz="2800" dirty="0">
                <a:latin typeface="NikoshBAN" panose="02000000000000000000" pitchFamily="2" charset="0"/>
                <a:cs typeface="NikoshBAN" panose="02000000000000000000" pitchFamily="2" charset="0"/>
              </a:rPr>
              <a:t>ন</a:t>
            </a:r>
            <a:r>
              <a:rPr lang="en-US" sz="2800" dirty="0">
                <a:latin typeface="NikoshBAN" panose="02000000000000000000" pitchFamily="2" charset="0"/>
                <a:cs typeface="NikoshBAN" panose="02000000000000000000" pitchFamily="2" charset="0"/>
              </a:rPr>
              <a:t>া। </a:t>
            </a:r>
            <a:r>
              <a:rPr lang="as-IN" sz="2800" dirty="0">
                <a:latin typeface="NikoshBAN" panose="02000000000000000000" pitchFamily="2" charset="0"/>
                <a:cs typeface="NikoshBAN" panose="02000000000000000000" pitchFamily="2" charset="0"/>
              </a:rPr>
              <a:t>এ</a:t>
            </a:r>
            <a:r>
              <a:rPr lang="en-US" sz="2800" dirty="0">
                <a:latin typeface="NikoshBAN" panose="02000000000000000000" pitchFamily="2" charset="0"/>
                <a:cs typeface="NikoshBAN" panose="02000000000000000000" pitchFamily="2" charset="0"/>
              </a:rPr>
              <a:t>দ</a:t>
            </a:r>
            <a:r>
              <a:rPr lang="as-IN" sz="2800" dirty="0">
                <a:latin typeface="NikoshBAN" panose="02000000000000000000" pitchFamily="2" charset="0"/>
                <a:cs typeface="NikoshBAN" panose="02000000000000000000" pitchFamily="2" charset="0"/>
              </a:rPr>
              <a:t>ে</a:t>
            </a:r>
            <a:r>
              <a:rPr lang="en-US" sz="2800" dirty="0">
                <a:latin typeface="NikoshBAN" panose="02000000000000000000" pitchFamily="2" charset="0"/>
                <a:cs typeface="NikoshBAN" panose="02000000000000000000" pitchFamily="2" charset="0"/>
              </a:rPr>
              <a:t>র </a:t>
            </a:r>
            <a:r>
              <a:rPr lang="as-IN" sz="2800" dirty="0">
                <a:latin typeface="NikoshBAN" panose="02000000000000000000" pitchFamily="2" charset="0"/>
                <a:cs typeface="NikoshBAN" panose="02000000000000000000" pitchFamily="2" charset="0"/>
              </a:rPr>
              <a:t>দ</a:t>
            </a:r>
            <a:r>
              <a:rPr lang="en-US" sz="2800" dirty="0" err="1">
                <a:latin typeface="NikoshBAN" panose="02000000000000000000" pitchFamily="2" charset="0"/>
                <a:cs typeface="NikoshBAN" panose="02000000000000000000" pitchFamily="2" charset="0"/>
              </a:rPr>
              <a:t>েখতে</a:t>
            </a:r>
            <a:r>
              <a:rPr lang="en-US" sz="2800" dirty="0">
                <a:latin typeface="NikoshBAN" panose="02000000000000000000" pitchFamily="2" charset="0"/>
                <a:cs typeface="NikoshBAN" panose="02000000000000000000" pitchFamily="2" charset="0"/>
              </a:rPr>
              <a:t> </a:t>
            </a:r>
            <a:r>
              <a:rPr lang="en-US" sz="2800" dirty="0" err="1">
                <a:latin typeface="NikoshBAN" panose="02000000000000000000" pitchFamily="2" charset="0"/>
                <a:cs typeface="NikoshBAN" panose="02000000000000000000" pitchFamily="2" charset="0"/>
              </a:rPr>
              <a:t>ইলেক</a:t>
            </a:r>
            <a:r>
              <a:rPr lang="as-IN" sz="2800" dirty="0">
                <a:latin typeface="NikoshBAN" panose="02000000000000000000" pitchFamily="2" charset="0"/>
                <a:cs typeface="NikoshBAN" panose="02000000000000000000" pitchFamily="2" charset="0"/>
              </a:rPr>
              <a:t>ট</a:t>
            </a:r>
            <a:r>
              <a:rPr lang="en-US" sz="2800" dirty="0">
                <a:latin typeface="NikoshBAN" panose="02000000000000000000" pitchFamily="2" charset="0"/>
                <a:cs typeface="NikoshBAN" panose="02000000000000000000" pitchFamily="2" charset="0"/>
              </a:rPr>
              <a:t>্</a:t>
            </a:r>
            <a:r>
              <a:rPr lang="as-IN" sz="2800" dirty="0">
                <a:latin typeface="NikoshBAN" panose="02000000000000000000" pitchFamily="2" charset="0"/>
                <a:cs typeface="NikoshBAN" panose="02000000000000000000" pitchFamily="2" charset="0"/>
              </a:rPr>
              <a:t>র</a:t>
            </a:r>
            <a:r>
              <a:rPr lang="en-US" sz="2800" dirty="0">
                <a:latin typeface="NikoshBAN" panose="02000000000000000000" pitchFamily="2" charset="0"/>
                <a:cs typeface="NikoshBAN" panose="02000000000000000000" pitchFamily="2" charset="0"/>
              </a:rPr>
              <a:t>ন </a:t>
            </a:r>
            <a:r>
              <a:rPr lang="as-IN" sz="2800" dirty="0">
                <a:latin typeface="NikoshBAN" panose="02000000000000000000" pitchFamily="2" charset="0"/>
                <a:cs typeface="NikoshBAN" panose="02000000000000000000" pitchFamily="2" charset="0"/>
              </a:rPr>
              <a:t>অ</a:t>
            </a:r>
            <a:r>
              <a:rPr lang="en-US" sz="2800" dirty="0">
                <a:latin typeface="NikoshBAN" panose="02000000000000000000" pitchFamily="2" charset="0"/>
                <a:cs typeface="NikoshBAN" panose="02000000000000000000" pitchFamily="2" charset="0"/>
              </a:rPr>
              <a:t>ন</a:t>
            </a:r>
            <a:r>
              <a:rPr lang="as-IN" sz="2800" dirty="0">
                <a:latin typeface="NikoshBAN" panose="02000000000000000000" pitchFamily="2" charset="0"/>
                <a:cs typeface="NikoshBAN" panose="02000000000000000000" pitchFamily="2" charset="0"/>
              </a:rPr>
              <a:t>ু</a:t>
            </a:r>
            <a:r>
              <a:rPr lang="en-US" sz="2800" dirty="0">
                <a:latin typeface="NikoshBAN" panose="02000000000000000000" pitchFamily="2" charset="0"/>
                <a:cs typeface="NikoshBAN" panose="02000000000000000000" pitchFamily="2" charset="0"/>
              </a:rPr>
              <a:t>ব</a:t>
            </a:r>
            <a:r>
              <a:rPr lang="as-IN" sz="2800" dirty="0">
                <a:latin typeface="NikoshBAN" panose="02000000000000000000" pitchFamily="2" charset="0"/>
                <a:cs typeface="NikoshBAN" panose="02000000000000000000" pitchFamily="2" charset="0"/>
              </a:rPr>
              <a:t>ী</a:t>
            </a:r>
            <a:r>
              <a:rPr lang="en-US" sz="2800" dirty="0">
                <a:latin typeface="NikoshBAN" panose="02000000000000000000" pitchFamily="2" charset="0"/>
                <a:cs typeface="NikoshBAN" panose="02000000000000000000" pitchFamily="2" charset="0"/>
              </a:rPr>
              <a:t>ক</a:t>
            </a:r>
            <a:r>
              <a:rPr lang="as-IN" sz="2800" dirty="0">
                <a:latin typeface="NikoshBAN" panose="02000000000000000000" pitchFamily="2" charset="0"/>
                <a:cs typeface="NikoshBAN" panose="02000000000000000000" pitchFamily="2" charset="0"/>
              </a:rPr>
              <a:t>্</a:t>
            </a:r>
            <a:r>
              <a:rPr lang="en-US" sz="2800" dirty="0" err="1">
                <a:latin typeface="NikoshBAN" panose="02000000000000000000" pitchFamily="2" charset="0"/>
                <a:cs typeface="NikoshBAN" panose="02000000000000000000" pitchFamily="2" charset="0"/>
              </a:rPr>
              <a:t>ষণ</a:t>
            </a:r>
            <a:r>
              <a:rPr lang="en-US" sz="2800" dirty="0">
                <a:latin typeface="NikoshBAN" panose="02000000000000000000" pitchFamily="2" charset="0"/>
                <a:cs typeface="NikoshBAN" panose="02000000000000000000" pitchFamily="2" charset="0"/>
              </a:rPr>
              <a:t> </a:t>
            </a:r>
            <a:r>
              <a:rPr lang="en-US" sz="2800" dirty="0" err="1">
                <a:latin typeface="NikoshBAN" panose="02000000000000000000" pitchFamily="2" charset="0"/>
                <a:cs typeface="NikoshBAN" panose="02000000000000000000" pitchFamily="2" charset="0"/>
              </a:rPr>
              <a:t>যন্ত্রের</a:t>
            </a:r>
            <a:r>
              <a:rPr lang="en-US" sz="2800" dirty="0">
                <a:latin typeface="NikoshBAN" panose="02000000000000000000" pitchFamily="2" charset="0"/>
                <a:cs typeface="NikoshBAN" panose="02000000000000000000" pitchFamily="2" charset="0"/>
              </a:rPr>
              <a:t> </a:t>
            </a:r>
            <a:r>
              <a:rPr lang="en-US" sz="2800" dirty="0" err="1">
                <a:latin typeface="NikoshBAN" panose="02000000000000000000" pitchFamily="2" charset="0"/>
                <a:cs typeface="NikoshBAN" panose="02000000000000000000" pitchFamily="2" charset="0"/>
              </a:rPr>
              <a:t>প্রয়োজন</a:t>
            </a:r>
            <a:r>
              <a:rPr lang="en-US" sz="2800" dirty="0">
                <a:latin typeface="NikoshBAN" panose="02000000000000000000" pitchFamily="2" charset="0"/>
                <a:cs typeface="NikoshBAN" panose="02000000000000000000" pitchFamily="2" charset="0"/>
              </a:rPr>
              <a:t> </a:t>
            </a:r>
            <a:r>
              <a:rPr lang="en-US" sz="2800" dirty="0" err="1">
                <a:latin typeface="NikoshBAN" panose="02000000000000000000" pitchFamily="2" charset="0"/>
                <a:cs typeface="NikoshBAN" panose="02000000000000000000" pitchFamily="2" charset="0"/>
              </a:rPr>
              <a:t>হয়</a:t>
            </a:r>
            <a:r>
              <a:rPr lang="en-US" sz="2800" dirty="0">
                <a:latin typeface="NikoshBAN" panose="02000000000000000000" pitchFamily="2" charset="0"/>
                <a:cs typeface="NikoshBAN" panose="02000000000000000000" pitchFamily="2" charset="0"/>
              </a:rPr>
              <a:t>, য</a:t>
            </a:r>
            <a:r>
              <a:rPr lang="as-IN" sz="2800" dirty="0">
                <a:latin typeface="NikoshBAN" panose="02000000000000000000" pitchFamily="2" charset="0"/>
                <a:cs typeface="NikoshBAN" panose="02000000000000000000" pitchFamily="2" charset="0"/>
              </a:rPr>
              <a:t>ে</a:t>
            </a:r>
            <a:r>
              <a:rPr lang="en-US" sz="2800" dirty="0">
                <a:latin typeface="NikoshBAN" panose="02000000000000000000" pitchFamily="2" charset="0"/>
                <a:cs typeface="NikoshBAN" panose="02000000000000000000" pitchFamily="2" charset="0"/>
              </a:rPr>
              <a:t>ম</a:t>
            </a:r>
            <a:r>
              <a:rPr lang="as-IN" sz="2800" dirty="0">
                <a:latin typeface="NikoshBAN" panose="02000000000000000000" pitchFamily="2" charset="0"/>
                <a:cs typeface="NikoshBAN" panose="02000000000000000000" pitchFamily="2" charset="0"/>
              </a:rPr>
              <a:t>ন</a:t>
            </a:r>
            <a:r>
              <a:rPr lang="en-US" sz="2800" dirty="0">
                <a:latin typeface="NikoshBAN" panose="02000000000000000000" pitchFamily="2" charset="0"/>
                <a:cs typeface="NikoshBAN" panose="02000000000000000000" pitchFamily="2" charset="0"/>
              </a:rPr>
              <a:t>- </a:t>
            </a:r>
            <a:r>
              <a:rPr lang="en-US" sz="2800" dirty="0" err="1">
                <a:latin typeface="NikoshBAN" panose="02000000000000000000" pitchFamily="2" charset="0"/>
                <a:cs typeface="NikoshBAN" panose="02000000000000000000" pitchFamily="2" charset="0"/>
              </a:rPr>
              <a:t>ভা</a:t>
            </a:r>
            <a:r>
              <a:rPr lang="as-IN" sz="2800" dirty="0">
                <a:latin typeface="NikoshBAN" panose="02000000000000000000" pitchFamily="2" charset="0"/>
                <a:cs typeface="NikoshBAN" panose="02000000000000000000" pitchFamily="2" charset="0"/>
              </a:rPr>
              <a:t>ই</a:t>
            </a:r>
            <a:r>
              <a:rPr lang="en-US" sz="2800" dirty="0">
                <a:latin typeface="NikoshBAN" panose="02000000000000000000" pitchFamily="2" charset="0"/>
                <a:cs typeface="NikoshBAN" panose="02000000000000000000" pitchFamily="2" charset="0"/>
              </a:rPr>
              <a:t>র</a:t>
            </a:r>
            <a:r>
              <a:rPr lang="as-IN" sz="2800" dirty="0">
                <a:latin typeface="NikoshBAN" panose="02000000000000000000" pitchFamily="2" charset="0"/>
                <a:cs typeface="NikoshBAN" panose="02000000000000000000" pitchFamily="2" charset="0"/>
              </a:rPr>
              <a:t>া</a:t>
            </a:r>
            <a:r>
              <a:rPr lang="en-US" sz="2800" dirty="0">
                <a:latin typeface="NikoshBAN" panose="02000000000000000000" pitchFamily="2" charset="0"/>
                <a:cs typeface="NikoshBAN" panose="02000000000000000000" pitchFamily="2" charset="0"/>
              </a:rPr>
              <a:t>স।</a:t>
            </a:r>
            <a:endParaRPr lang="en-US" sz="2800" dirty="0"/>
          </a:p>
        </p:txBody>
      </p:sp>
    </p:spTree>
    <p:extLst>
      <p:ext uri="{BB962C8B-B14F-4D97-AF65-F5344CB8AC3E}">
        <p14:creationId xmlns:p14="http://schemas.microsoft.com/office/powerpoint/2010/main" val="408720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6"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1127</TotalTime>
  <Words>384</Words>
  <Application>Microsoft Office PowerPoint</Application>
  <PresentationFormat>Widescreen</PresentationFormat>
  <Paragraphs>53</Paragraphs>
  <Slides>15</Slides>
  <Notes>2</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22" baseType="lpstr">
      <vt:lpstr>Arial</vt:lpstr>
      <vt:lpstr>Calibri</vt:lpstr>
      <vt:lpstr>Calibri Light</vt:lpstr>
      <vt:lpstr>NikoshBAN</vt:lpstr>
      <vt:lpstr>Times New Roman</vt:lpstr>
      <vt:lpstr>Office Theme</vt:lpstr>
      <vt:lpstr>Package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DOEL</dc:creator>
  <cp:lastModifiedBy>DOEL</cp:lastModifiedBy>
  <cp:revision>201</cp:revision>
  <dcterms:created xsi:type="dcterms:W3CDTF">2020-03-11T15:14:25Z</dcterms:created>
  <dcterms:modified xsi:type="dcterms:W3CDTF">2020-03-18T12:41:50Z</dcterms:modified>
</cp:coreProperties>
</file>