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8" r:id="rId4"/>
    <p:sldId id="259" r:id="rId5"/>
    <p:sldId id="260" r:id="rId6"/>
    <p:sldId id="262" r:id="rId7"/>
    <p:sldId id="267" r:id="rId8"/>
    <p:sldId id="263" r:id="rId9"/>
    <p:sldId id="272" r:id="rId10"/>
    <p:sldId id="268" r:id="rId11"/>
    <p:sldId id="271" r:id="rId12"/>
    <p:sldId id="270" r:id="rId13"/>
    <p:sldId id="273" r:id="rId14"/>
    <p:sldId id="274" r:id="rId15"/>
    <p:sldId id="277" r:id="rId16"/>
    <p:sldId id="278" r:id="rId17"/>
    <p:sldId id="279" r:id="rId18"/>
    <p:sldId id="275" r:id="rId19"/>
    <p:sldId id="276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5B5"/>
    <a:srgbClr val="00FF00"/>
    <a:srgbClr val="3333CC"/>
    <a:srgbClr val="EB7FC7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A2442-9536-42EB-842F-FF0A6089DBF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B550D-8CFC-458B-9798-CF6EEA8C2B9D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কবির ছবি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9FEAA6B-14F0-4766-AB9B-D7D19C77774C}" type="parTrans" cxnId="{12F1F99F-F703-4C20-9C55-8B1AA9BB6563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DDF776AD-508A-47CF-971D-0AE6C3C4C0CA}" type="sibTrans" cxnId="{12F1F99F-F703-4C20-9C55-8B1AA9BB6563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61514394-8EFD-40B9-8DF3-7C9921BE1E92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১৯৪৭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EEBA755-9EFB-4F98-ABB7-04586A672366}" type="parTrans" cxnId="{D7BB37C3-C5EA-44CC-8A85-F6C4213B73FB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C6DB09A9-8AE4-4BC3-8D5B-D30D815BE8FF}" type="sibTrans" cxnId="{D7BB37C3-C5EA-44CC-8A85-F6C4213B73FB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838F0FA2-5E8D-4400-A240-35D7B81A88DF}">
      <dgm:prSet phldrT="[Text]"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মরিয়মেন্নেসা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93ED695-0818-46E9-AA2C-A52C60DA9D02}" type="parTrans" cxnId="{720E89EC-456A-4289-9AF9-3B59A8B73E5F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8BCB73E0-E21F-4750-8010-0EE7095327B9}" type="sibTrans" cxnId="{720E89EC-456A-4289-9AF9-3B59A8B73E5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CAE93ED-2367-430D-B4A9-91A336D41E8A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সাগর ,বর্ণমালা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চাঁদের বুড়ির পান্তা ইলিশ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5628F46-8ECD-40C5-8C65-839985A4E904}" type="parTrans" cxnId="{B021FFE1-5F24-4D5C-A181-9CA7A1EBC054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16FCDC17-078C-4D74-B32E-64FCB454C2CC}" type="sibTrans" cxnId="{B021FFE1-5F24-4D5C-A181-9CA7A1EBC054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BB69141C-7598-49E0-A499-32897A0D77D7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এ ,কে,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মোশাররফ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4B7FA60-5A06-4D3B-8912-0AA400C8A75F}" type="parTrans" cxnId="{74525250-C96D-4FAE-9184-3DF286A5C1D3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82625DCC-2DF2-4646-ACB0-A2EA8DB562D6}" type="sibTrans" cxnId="{74525250-C96D-4FAE-9184-3DF286A5C1D3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95FA56F3-B733-422D-98E5-339466BD254A}" type="pres">
      <dgm:prSet presAssocID="{443A2442-9536-42EB-842F-FF0A6089DB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4B99AE-D535-4C32-918C-F6D0FB9594A1}" type="pres">
      <dgm:prSet presAssocID="{6E4B550D-8CFC-458B-9798-CF6EEA8C2B9D}" presName="centerShape" presStyleLbl="node0" presStyleIdx="0" presStyleCnt="1" custScaleX="176717" custScaleY="145830"/>
      <dgm:spPr/>
      <dgm:t>
        <a:bodyPr/>
        <a:lstStyle/>
        <a:p>
          <a:endParaRPr lang="en-US"/>
        </a:p>
      </dgm:t>
    </dgm:pt>
    <dgm:pt modelId="{54849534-FC93-4DBF-8218-D694E3D2F929}" type="pres">
      <dgm:prSet presAssocID="{DEEBA755-9EFB-4F98-ABB7-04586A672366}" presName="Name9" presStyleLbl="parChTrans1D2" presStyleIdx="0" presStyleCnt="4"/>
      <dgm:spPr/>
      <dgm:t>
        <a:bodyPr/>
        <a:lstStyle/>
        <a:p>
          <a:endParaRPr lang="en-US"/>
        </a:p>
      </dgm:t>
    </dgm:pt>
    <dgm:pt modelId="{1BACBE8D-7299-4EDD-9B3E-9DBFF9336BE4}" type="pres">
      <dgm:prSet presAssocID="{DEEBA755-9EFB-4F98-ABB7-04586A67236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B47C809-589D-45BD-8D28-5BF59CDCC6B3}" type="pres">
      <dgm:prSet presAssocID="{61514394-8EFD-40B9-8DF3-7C9921BE1E92}" presName="node" presStyleLbl="node1" presStyleIdx="0" presStyleCnt="4" custScaleX="183811" custScaleY="76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CCF68-E7C9-4B55-979A-386AD20A8996}" type="pres">
      <dgm:prSet presAssocID="{993ED695-0818-46E9-AA2C-A52C60DA9D02}" presName="Name9" presStyleLbl="parChTrans1D2" presStyleIdx="1" presStyleCnt="4"/>
      <dgm:spPr/>
      <dgm:t>
        <a:bodyPr/>
        <a:lstStyle/>
        <a:p>
          <a:endParaRPr lang="en-US"/>
        </a:p>
      </dgm:t>
    </dgm:pt>
    <dgm:pt modelId="{8A1F5C1A-2E88-4C60-8C13-C8E63AD77A52}" type="pres">
      <dgm:prSet presAssocID="{993ED695-0818-46E9-AA2C-A52C60DA9D0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6D6BB0B-7141-42C1-9DE7-C6C5B968D2A4}" type="pres">
      <dgm:prSet presAssocID="{838F0FA2-5E8D-4400-A240-35D7B81A88DF}" presName="node" presStyleLbl="node1" presStyleIdx="1" presStyleCnt="4" custScaleX="150377" custScaleY="119947" custRadScaleRad="155967" custRadScaleInc="14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330E8-2166-413D-9C43-944C382B5373}" type="pres">
      <dgm:prSet presAssocID="{F5628F46-8ECD-40C5-8C65-839985A4E904}" presName="Name9" presStyleLbl="parChTrans1D2" presStyleIdx="2" presStyleCnt="4"/>
      <dgm:spPr/>
      <dgm:t>
        <a:bodyPr/>
        <a:lstStyle/>
        <a:p>
          <a:endParaRPr lang="en-US"/>
        </a:p>
      </dgm:t>
    </dgm:pt>
    <dgm:pt modelId="{E1ABEDB5-193A-4332-B309-AB7FE9428B5F}" type="pres">
      <dgm:prSet presAssocID="{F5628F46-8ECD-40C5-8C65-839985A4E90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544DAAC-8007-4CBE-B69B-EBF1C555A916}" type="pres">
      <dgm:prSet presAssocID="{5CAE93ED-2367-430D-B4A9-91A336D41E8A}" presName="node" presStyleLbl="node1" presStyleIdx="2" presStyleCnt="4" custScaleX="265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67C51-B77F-49D3-9F85-4BB042650F51}" type="pres">
      <dgm:prSet presAssocID="{44B7FA60-5A06-4D3B-8912-0AA400C8A75F}" presName="Name9" presStyleLbl="parChTrans1D2" presStyleIdx="3" presStyleCnt="4"/>
      <dgm:spPr/>
      <dgm:t>
        <a:bodyPr/>
        <a:lstStyle/>
        <a:p>
          <a:endParaRPr lang="en-US"/>
        </a:p>
      </dgm:t>
    </dgm:pt>
    <dgm:pt modelId="{45DF9C86-5BCB-411A-8D9D-4184A54F58D6}" type="pres">
      <dgm:prSet presAssocID="{44B7FA60-5A06-4D3B-8912-0AA400C8A75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1DA02B8-D4E1-440F-9220-9F39331A61BB}" type="pres">
      <dgm:prSet presAssocID="{BB69141C-7598-49E0-A499-32897A0D77D7}" presName="node" presStyleLbl="node1" presStyleIdx="3" presStyleCnt="4" custScaleX="183289" custScaleY="100885" custRadScaleRad="139687" custRadScaleInc="-15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F8E12-59D4-4015-915F-D773E2BAA616}" type="presOf" srcId="{838F0FA2-5E8D-4400-A240-35D7B81A88DF}" destId="{F6D6BB0B-7141-42C1-9DE7-C6C5B968D2A4}" srcOrd="0" destOrd="0" presId="urn:microsoft.com/office/officeart/2005/8/layout/radial1"/>
    <dgm:cxn modelId="{BB52FC7E-0C9B-4A1F-A62A-603DE34C219C}" type="presOf" srcId="{44B7FA60-5A06-4D3B-8912-0AA400C8A75F}" destId="{E7E67C51-B77F-49D3-9F85-4BB042650F51}" srcOrd="0" destOrd="0" presId="urn:microsoft.com/office/officeart/2005/8/layout/radial1"/>
    <dgm:cxn modelId="{74525250-C96D-4FAE-9184-3DF286A5C1D3}" srcId="{6E4B550D-8CFC-458B-9798-CF6EEA8C2B9D}" destId="{BB69141C-7598-49E0-A499-32897A0D77D7}" srcOrd="3" destOrd="0" parTransId="{44B7FA60-5A06-4D3B-8912-0AA400C8A75F}" sibTransId="{82625DCC-2DF2-4646-ACB0-A2EA8DB562D6}"/>
    <dgm:cxn modelId="{712C6DB2-E148-46B7-97DD-88A70A38BACB}" type="presOf" srcId="{6E4B550D-8CFC-458B-9798-CF6EEA8C2B9D}" destId="{E44B99AE-D535-4C32-918C-F6D0FB9594A1}" srcOrd="0" destOrd="0" presId="urn:microsoft.com/office/officeart/2005/8/layout/radial1"/>
    <dgm:cxn modelId="{6FEB728D-B647-4959-B24F-06F3495CF43E}" type="presOf" srcId="{DEEBA755-9EFB-4F98-ABB7-04586A672366}" destId="{1BACBE8D-7299-4EDD-9B3E-9DBFF9336BE4}" srcOrd="1" destOrd="0" presId="urn:microsoft.com/office/officeart/2005/8/layout/radial1"/>
    <dgm:cxn modelId="{12F1F99F-F703-4C20-9C55-8B1AA9BB6563}" srcId="{443A2442-9536-42EB-842F-FF0A6089DBFE}" destId="{6E4B550D-8CFC-458B-9798-CF6EEA8C2B9D}" srcOrd="0" destOrd="0" parTransId="{C9FEAA6B-14F0-4766-AB9B-D7D19C77774C}" sibTransId="{DDF776AD-508A-47CF-971D-0AE6C3C4C0CA}"/>
    <dgm:cxn modelId="{720E89EC-456A-4289-9AF9-3B59A8B73E5F}" srcId="{6E4B550D-8CFC-458B-9798-CF6EEA8C2B9D}" destId="{838F0FA2-5E8D-4400-A240-35D7B81A88DF}" srcOrd="1" destOrd="0" parTransId="{993ED695-0818-46E9-AA2C-A52C60DA9D02}" sibTransId="{8BCB73E0-E21F-4750-8010-0EE7095327B9}"/>
    <dgm:cxn modelId="{8AAA7267-6D97-4305-8C61-BDFAF429383D}" type="presOf" srcId="{443A2442-9536-42EB-842F-FF0A6089DBFE}" destId="{95FA56F3-B733-422D-98E5-339466BD254A}" srcOrd="0" destOrd="0" presId="urn:microsoft.com/office/officeart/2005/8/layout/radial1"/>
    <dgm:cxn modelId="{D7BB37C3-C5EA-44CC-8A85-F6C4213B73FB}" srcId="{6E4B550D-8CFC-458B-9798-CF6EEA8C2B9D}" destId="{61514394-8EFD-40B9-8DF3-7C9921BE1E92}" srcOrd="0" destOrd="0" parTransId="{DEEBA755-9EFB-4F98-ABB7-04586A672366}" sibTransId="{C6DB09A9-8AE4-4BC3-8D5B-D30D815BE8FF}"/>
    <dgm:cxn modelId="{0256A4BC-BE6F-4029-9037-5A72C7BC688A}" type="presOf" srcId="{F5628F46-8ECD-40C5-8C65-839985A4E904}" destId="{E28330E8-2166-413D-9C43-944C382B5373}" srcOrd="0" destOrd="0" presId="urn:microsoft.com/office/officeart/2005/8/layout/radial1"/>
    <dgm:cxn modelId="{1203A70A-0A3A-4E36-8D68-66C6D06186C8}" type="presOf" srcId="{F5628F46-8ECD-40C5-8C65-839985A4E904}" destId="{E1ABEDB5-193A-4332-B309-AB7FE9428B5F}" srcOrd="1" destOrd="0" presId="urn:microsoft.com/office/officeart/2005/8/layout/radial1"/>
    <dgm:cxn modelId="{D6EB0316-E2F4-4BEA-B291-D61B06EB0DD4}" type="presOf" srcId="{61514394-8EFD-40B9-8DF3-7C9921BE1E92}" destId="{4B47C809-589D-45BD-8D28-5BF59CDCC6B3}" srcOrd="0" destOrd="0" presId="urn:microsoft.com/office/officeart/2005/8/layout/radial1"/>
    <dgm:cxn modelId="{0D13E87F-A943-499C-8720-6D2D4CB47465}" type="presOf" srcId="{5CAE93ED-2367-430D-B4A9-91A336D41E8A}" destId="{7544DAAC-8007-4CBE-B69B-EBF1C555A916}" srcOrd="0" destOrd="0" presId="urn:microsoft.com/office/officeart/2005/8/layout/radial1"/>
    <dgm:cxn modelId="{59C1B068-5A3D-4B53-AE1C-7CAB639CB400}" type="presOf" srcId="{993ED695-0818-46E9-AA2C-A52C60DA9D02}" destId="{8A1F5C1A-2E88-4C60-8C13-C8E63AD77A52}" srcOrd="1" destOrd="0" presId="urn:microsoft.com/office/officeart/2005/8/layout/radial1"/>
    <dgm:cxn modelId="{B021FFE1-5F24-4D5C-A181-9CA7A1EBC054}" srcId="{6E4B550D-8CFC-458B-9798-CF6EEA8C2B9D}" destId="{5CAE93ED-2367-430D-B4A9-91A336D41E8A}" srcOrd="2" destOrd="0" parTransId="{F5628F46-8ECD-40C5-8C65-839985A4E904}" sibTransId="{16FCDC17-078C-4D74-B32E-64FCB454C2CC}"/>
    <dgm:cxn modelId="{E36400A0-CF15-4B5A-9ACE-24D1E574204B}" type="presOf" srcId="{BB69141C-7598-49E0-A499-32897A0D77D7}" destId="{11DA02B8-D4E1-440F-9220-9F39331A61BB}" srcOrd="0" destOrd="0" presId="urn:microsoft.com/office/officeart/2005/8/layout/radial1"/>
    <dgm:cxn modelId="{1DC16279-A8D2-47D2-B5AE-A85D1689B269}" type="presOf" srcId="{DEEBA755-9EFB-4F98-ABB7-04586A672366}" destId="{54849534-FC93-4DBF-8218-D694E3D2F929}" srcOrd="0" destOrd="0" presId="urn:microsoft.com/office/officeart/2005/8/layout/radial1"/>
    <dgm:cxn modelId="{3BD5641C-9C81-4249-A10A-C4942F2192E7}" type="presOf" srcId="{993ED695-0818-46E9-AA2C-A52C60DA9D02}" destId="{414CCF68-E7C9-4B55-979A-386AD20A8996}" srcOrd="0" destOrd="0" presId="urn:microsoft.com/office/officeart/2005/8/layout/radial1"/>
    <dgm:cxn modelId="{6998B64B-318B-4297-AF22-C7BEFDC0C443}" type="presOf" srcId="{44B7FA60-5A06-4D3B-8912-0AA400C8A75F}" destId="{45DF9C86-5BCB-411A-8D9D-4184A54F58D6}" srcOrd="1" destOrd="0" presId="urn:microsoft.com/office/officeart/2005/8/layout/radial1"/>
    <dgm:cxn modelId="{A09AE4A8-105A-4219-AB3E-B7F32B26EA2B}" type="presParOf" srcId="{95FA56F3-B733-422D-98E5-339466BD254A}" destId="{E44B99AE-D535-4C32-918C-F6D0FB9594A1}" srcOrd="0" destOrd="0" presId="urn:microsoft.com/office/officeart/2005/8/layout/radial1"/>
    <dgm:cxn modelId="{DA711527-785A-480E-B925-28F8805FEC10}" type="presParOf" srcId="{95FA56F3-B733-422D-98E5-339466BD254A}" destId="{54849534-FC93-4DBF-8218-D694E3D2F929}" srcOrd="1" destOrd="0" presId="urn:microsoft.com/office/officeart/2005/8/layout/radial1"/>
    <dgm:cxn modelId="{D5E74E08-3370-442F-83D1-2F1D081E9619}" type="presParOf" srcId="{54849534-FC93-4DBF-8218-D694E3D2F929}" destId="{1BACBE8D-7299-4EDD-9B3E-9DBFF9336BE4}" srcOrd="0" destOrd="0" presId="urn:microsoft.com/office/officeart/2005/8/layout/radial1"/>
    <dgm:cxn modelId="{7E4C5372-BCCA-4081-BFBA-E04D22596A6A}" type="presParOf" srcId="{95FA56F3-B733-422D-98E5-339466BD254A}" destId="{4B47C809-589D-45BD-8D28-5BF59CDCC6B3}" srcOrd="2" destOrd="0" presId="urn:microsoft.com/office/officeart/2005/8/layout/radial1"/>
    <dgm:cxn modelId="{7F124B3C-3A21-4654-AB6D-67E08486E510}" type="presParOf" srcId="{95FA56F3-B733-422D-98E5-339466BD254A}" destId="{414CCF68-E7C9-4B55-979A-386AD20A8996}" srcOrd="3" destOrd="0" presId="urn:microsoft.com/office/officeart/2005/8/layout/radial1"/>
    <dgm:cxn modelId="{8B6AC5DD-6371-433A-A742-B2F529AE117B}" type="presParOf" srcId="{414CCF68-E7C9-4B55-979A-386AD20A8996}" destId="{8A1F5C1A-2E88-4C60-8C13-C8E63AD77A52}" srcOrd="0" destOrd="0" presId="urn:microsoft.com/office/officeart/2005/8/layout/radial1"/>
    <dgm:cxn modelId="{4EA2A847-E0DE-46AE-B979-BB312839D168}" type="presParOf" srcId="{95FA56F3-B733-422D-98E5-339466BD254A}" destId="{F6D6BB0B-7141-42C1-9DE7-C6C5B968D2A4}" srcOrd="4" destOrd="0" presId="urn:microsoft.com/office/officeart/2005/8/layout/radial1"/>
    <dgm:cxn modelId="{1652AB9D-5BF6-4BC0-A256-149617BD5F08}" type="presParOf" srcId="{95FA56F3-B733-422D-98E5-339466BD254A}" destId="{E28330E8-2166-413D-9C43-944C382B5373}" srcOrd="5" destOrd="0" presId="urn:microsoft.com/office/officeart/2005/8/layout/radial1"/>
    <dgm:cxn modelId="{BA46C84C-F706-4894-BFED-4AD7576ECCEB}" type="presParOf" srcId="{E28330E8-2166-413D-9C43-944C382B5373}" destId="{E1ABEDB5-193A-4332-B309-AB7FE9428B5F}" srcOrd="0" destOrd="0" presId="urn:microsoft.com/office/officeart/2005/8/layout/radial1"/>
    <dgm:cxn modelId="{37093DD4-2998-4C71-B496-317A027E1B18}" type="presParOf" srcId="{95FA56F3-B733-422D-98E5-339466BD254A}" destId="{7544DAAC-8007-4CBE-B69B-EBF1C555A916}" srcOrd="6" destOrd="0" presId="urn:microsoft.com/office/officeart/2005/8/layout/radial1"/>
    <dgm:cxn modelId="{1F61AB98-5A58-4D0A-9BA3-C03DB45DE044}" type="presParOf" srcId="{95FA56F3-B733-422D-98E5-339466BD254A}" destId="{E7E67C51-B77F-49D3-9F85-4BB042650F51}" srcOrd="7" destOrd="0" presId="urn:microsoft.com/office/officeart/2005/8/layout/radial1"/>
    <dgm:cxn modelId="{DA2F97E7-A656-4196-81F5-43BDFF133879}" type="presParOf" srcId="{E7E67C51-B77F-49D3-9F85-4BB042650F51}" destId="{45DF9C86-5BCB-411A-8D9D-4184A54F58D6}" srcOrd="0" destOrd="0" presId="urn:microsoft.com/office/officeart/2005/8/layout/radial1"/>
    <dgm:cxn modelId="{0DF7CD88-6684-4FEE-9404-12D8ED3D1164}" type="presParOf" srcId="{95FA56F3-B733-422D-98E5-339466BD254A}" destId="{11DA02B8-D4E1-440F-9220-9F39331A61B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82D1C-59C0-4D2A-8B53-9ACBF03848C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CEE4D6E-6E7A-4202-A8E1-58E793AED68C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জল্পনা-কল্পনা = আলাপ -আলোচনা  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F7881F2-46E5-444A-9FE5-6A7CD2B6A9E1}" type="parTrans" cxnId="{D865B7E7-22D9-46F8-BA71-2CAAD036BC70}">
      <dgm:prSet/>
      <dgm:spPr/>
      <dgm:t>
        <a:bodyPr/>
        <a:lstStyle/>
        <a:p>
          <a:endParaRPr lang="en-US"/>
        </a:p>
      </dgm:t>
    </dgm:pt>
    <dgm:pt modelId="{A2D18C39-3F5D-4B98-9A4D-BE6E721565DC}" type="sibTrans" cxnId="{D865B7E7-22D9-46F8-BA71-2CAAD036BC70}">
      <dgm:prSet/>
      <dgm:spPr/>
      <dgm:t>
        <a:bodyPr/>
        <a:lstStyle/>
        <a:p>
          <a:endParaRPr lang="en-US"/>
        </a:p>
      </dgm:t>
    </dgm:pt>
    <dgm:pt modelId="{C6AAC860-D3D0-49D1-BE10-B0DDC1F3C9F9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গুজব = রটনা ,জনরব ছড়ানো 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3248D9C-EE50-4F91-89EF-8CBB53D1FC59}" type="parTrans" cxnId="{C9C27721-325F-4E36-A473-E7D985676569}">
      <dgm:prSet/>
      <dgm:spPr/>
      <dgm:t>
        <a:bodyPr/>
        <a:lstStyle/>
        <a:p>
          <a:endParaRPr lang="en-US"/>
        </a:p>
      </dgm:t>
    </dgm:pt>
    <dgm:pt modelId="{B0AAF485-1878-4704-BD01-47681DE1C628}" type="sibTrans" cxnId="{C9C27721-325F-4E36-A473-E7D985676569}">
      <dgm:prSet/>
      <dgm:spPr/>
      <dgm:t>
        <a:bodyPr/>
        <a:lstStyle/>
        <a:p>
          <a:endParaRPr lang="en-US"/>
        </a:p>
      </dgm:t>
    </dgm:pt>
    <dgm:pt modelId="{97C009C5-CAC2-49CA-A844-78D7F6CD50D9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bn-BD" sz="3600" dirty="0" smtClean="0">
            <a:latin typeface="NikoshBAN" pitchFamily="2" charset="0"/>
            <a:cs typeface="NikoshBAN" pitchFamily="2" charset="0"/>
          </a:endParaRPr>
        </a:p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ব্যাজ = নির্দেশক চিহ্ন, আক্রোশ = ক্রোধ </a:t>
          </a:r>
        </a:p>
        <a:p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4470E9A-70E1-423A-8C4F-1EC5E805C972}" type="parTrans" cxnId="{80169C58-FCBA-4DDE-A479-1BA1570AF016}">
      <dgm:prSet/>
      <dgm:spPr/>
      <dgm:t>
        <a:bodyPr/>
        <a:lstStyle/>
        <a:p>
          <a:endParaRPr lang="en-US"/>
        </a:p>
      </dgm:t>
    </dgm:pt>
    <dgm:pt modelId="{836D91F6-B0BD-47BF-8B20-482113E28137}" type="sibTrans" cxnId="{80169C58-FCBA-4DDE-A479-1BA1570AF016}">
      <dgm:prSet/>
      <dgm:spPr/>
      <dgm:t>
        <a:bodyPr/>
        <a:lstStyle/>
        <a:p>
          <a:endParaRPr lang="en-US"/>
        </a:p>
      </dgm:t>
    </dgm:pt>
    <dgm:pt modelId="{C7AD09D0-EE8F-4A9F-AD8F-1668E3BEF52D}" type="pres">
      <dgm:prSet presAssocID="{99E82D1C-59C0-4D2A-8B53-9ACBF03848CC}" presName="compositeShape" presStyleCnt="0">
        <dgm:presLayoutVars>
          <dgm:dir/>
          <dgm:resizeHandles/>
        </dgm:presLayoutVars>
      </dgm:prSet>
      <dgm:spPr/>
    </dgm:pt>
    <dgm:pt modelId="{A5F97D94-49C9-49BA-84ED-7629C12E1D60}" type="pres">
      <dgm:prSet presAssocID="{99E82D1C-59C0-4D2A-8B53-9ACBF03848CC}" presName="pyramid" presStyleLbl="node1" presStyleIdx="0" presStyleCnt="1"/>
      <dgm:spPr/>
    </dgm:pt>
    <dgm:pt modelId="{9ACCC431-5C3A-44C7-AFA5-095391DD0335}" type="pres">
      <dgm:prSet presAssocID="{99E82D1C-59C0-4D2A-8B53-9ACBF03848CC}" presName="theList" presStyleCnt="0"/>
      <dgm:spPr/>
    </dgm:pt>
    <dgm:pt modelId="{2FC2887F-0740-49C0-B240-986B4FE6DA96}" type="pres">
      <dgm:prSet presAssocID="{7CEE4D6E-6E7A-4202-A8E1-58E793AED68C}" presName="aNode" presStyleLbl="fgAcc1" presStyleIdx="0" presStyleCnt="3" custScaleX="177436" custScaleY="27391" custLinFactY="10572" custLinFactNeighborX="-1756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20B85-EE99-486E-9C72-48E4B85EF364}" type="pres">
      <dgm:prSet presAssocID="{7CEE4D6E-6E7A-4202-A8E1-58E793AED68C}" presName="aSpace" presStyleCnt="0"/>
      <dgm:spPr/>
    </dgm:pt>
    <dgm:pt modelId="{688CD8C6-637E-4EC0-9F43-EEAED2356364}" type="pres">
      <dgm:prSet presAssocID="{C6AAC860-D3D0-49D1-BE10-B0DDC1F3C9F9}" presName="aNode" presStyleLbl="fgAcc1" presStyleIdx="1" presStyleCnt="3" custScaleX="174359" custScaleY="23052" custLinFactY="3270" custLinFactNeighborX="-1756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CC835-8D15-445B-A5CB-76A1DE638C52}" type="pres">
      <dgm:prSet presAssocID="{C6AAC860-D3D0-49D1-BE10-B0DDC1F3C9F9}" presName="aSpace" presStyleCnt="0"/>
      <dgm:spPr/>
    </dgm:pt>
    <dgm:pt modelId="{564A21C0-5BA0-457F-A003-7768C8C7E5AD}" type="pres">
      <dgm:prSet presAssocID="{97C009C5-CAC2-49CA-A844-78D7F6CD50D9}" presName="aNode" presStyleLbl="fgAcc1" presStyleIdx="2" presStyleCnt="3" custScaleX="177436" custScaleY="30135" custLinFactY="3737" custLinFactNeighborX="-1910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8A406-C2E8-4ECE-B441-467E4A94800D}" type="pres">
      <dgm:prSet presAssocID="{97C009C5-CAC2-49CA-A844-78D7F6CD50D9}" presName="aSpace" presStyleCnt="0"/>
      <dgm:spPr/>
    </dgm:pt>
  </dgm:ptLst>
  <dgm:cxnLst>
    <dgm:cxn modelId="{0EE04765-413E-4F52-8636-CC341142B55B}" type="presOf" srcId="{7CEE4D6E-6E7A-4202-A8E1-58E793AED68C}" destId="{2FC2887F-0740-49C0-B240-986B4FE6DA96}" srcOrd="0" destOrd="0" presId="urn:microsoft.com/office/officeart/2005/8/layout/pyramid2"/>
    <dgm:cxn modelId="{4CCB950B-59B3-412E-A7DA-B06DBEF4EA9A}" type="presOf" srcId="{C6AAC860-D3D0-49D1-BE10-B0DDC1F3C9F9}" destId="{688CD8C6-637E-4EC0-9F43-EEAED2356364}" srcOrd="0" destOrd="0" presId="urn:microsoft.com/office/officeart/2005/8/layout/pyramid2"/>
    <dgm:cxn modelId="{80169C58-FCBA-4DDE-A479-1BA1570AF016}" srcId="{99E82D1C-59C0-4D2A-8B53-9ACBF03848CC}" destId="{97C009C5-CAC2-49CA-A844-78D7F6CD50D9}" srcOrd="2" destOrd="0" parTransId="{14470E9A-70E1-423A-8C4F-1EC5E805C972}" sibTransId="{836D91F6-B0BD-47BF-8B20-482113E28137}"/>
    <dgm:cxn modelId="{D865B7E7-22D9-46F8-BA71-2CAAD036BC70}" srcId="{99E82D1C-59C0-4D2A-8B53-9ACBF03848CC}" destId="{7CEE4D6E-6E7A-4202-A8E1-58E793AED68C}" srcOrd="0" destOrd="0" parTransId="{BF7881F2-46E5-444A-9FE5-6A7CD2B6A9E1}" sibTransId="{A2D18C39-3F5D-4B98-9A4D-BE6E721565DC}"/>
    <dgm:cxn modelId="{C9C27721-325F-4E36-A473-E7D985676569}" srcId="{99E82D1C-59C0-4D2A-8B53-9ACBF03848CC}" destId="{C6AAC860-D3D0-49D1-BE10-B0DDC1F3C9F9}" srcOrd="1" destOrd="0" parTransId="{A3248D9C-EE50-4F91-89EF-8CBB53D1FC59}" sibTransId="{B0AAF485-1878-4704-BD01-47681DE1C628}"/>
    <dgm:cxn modelId="{9FBA2573-B5F3-4F4A-9DA9-6BC6D9D85A9C}" type="presOf" srcId="{97C009C5-CAC2-49CA-A844-78D7F6CD50D9}" destId="{564A21C0-5BA0-457F-A003-7768C8C7E5AD}" srcOrd="0" destOrd="0" presId="urn:microsoft.com/office/officeart/2005/8/layout/pyramid2"/>
    <dgm:cxn modelId="{6A6C85D8-67E2-4D6F-81AE-989EF87B0AAA}" type="presOf" srcId="{99E82D1C-59C0-4D2A-8B53-9ACBF03848CC}" destId="{C7AD09D0-EE8F-4A9F-AD8F-1668E3BEF52D}" srcOrd="0" destOrd="0" presId="urn:microsoft.com/office/officeart/2005/8/layout/pyramid2"/>
    <dgm:cxn modelId="{DD7D420B-09CF-4CEC-9286-CBB5908442DB}" type="presParOf" srcId="{C7AD09D0-EE8F-4A9F-AD8F-1668E3BEF52D}" destId="{A5F97D94-49C9-49BA-84ED-7629C12E1D60}" srcOrd="0" destOrd="0" presId="urn:microsoft.com/office/officeart/2005/8/layout/pyramid2"/>
    <dgm:cxn modelId="{5A3307DE-ABE2-4B70-AB09-25D69CABB267}" type="presParOf" srcId="{C7AD09D0-EE8F-4A9F-AD8F-1668E3BEF52D}" destId="{9ACCC431-5C3A-44C7-AFA5-095391DD0335}" srcOrd="1" destOrd="0" presId="urn:microsoft.com/office/officeart/2005/8/layout/pyramid2"/>
    <dgm:cxn modelId="{DAB62DBC-7546-47D9-9DC9-F7AC24FCED3B}" type="presParOf" srcId="{9ACCC431-5C3A-44C7-AFA5-095391DD0335}" destId="{2FC2887F-0740-49C0-B240-986B4FE6DA96}" srcOrd="0" destOrd="0" presId="urn:microsoft.com/office/officeart/2005/8/layout/pyramid2"/>
    <dgm:cxn modelId="{9701B3D3-3B33-4E5E-8714-2668EBBCCEBD}" type="presParOf" srcId="{9ACCC431-5C3A-44C7-AFA5-095391DD0335}" destId="{F6920B85-EE99-486E-9C72-48E4B85EF364}" srcOrd="1" destOrd="0" presId="urn:microsoft.com/office/officeart/2005/8/layout/pyramid2"/>
    <dgm:cxn modelId="{29A66CA7-FA17-454A-95BA-65EDADB1E989}" type="presParOf" srcId="{9ACCC431-5C3A-44C7-AFA5-095391DD0335}" destId="{688CD8C6-637E-4EC0-9F43-EEAED2356364}" srcOrd="2" destOrd="0" presId="urn:microsoft.com/office/officeart/2005/8/layout/pyramid2"/>
    <dgm:cxn modelId="{EF870928-1271-4E73-877A-E6666C0FDF88}" type="presParOf" srcId="{9ACCC431-5C3A-44C7-AFA5-095391DD0335}" destId="{329CC835-8D15-445B-A5CB-76A1DE638C52}" srcOrd="3" destOrd="0" presId="urn:microsoft.com/office/officeart/2005/8/layout/pyramid2"/>
    <dgm:cxn modelId="{2DC8FA15-C587-41F3-A4B8-50A9A75397E7}" type="presParOf" srcId="{9ACCC431-5C3A-44C7-AFA5-095391DD0335}" destId="{564A21C0-5BA0-457F-A003-7768C8C7E5AD}" srcOrd="4" destOrd="0" presId="urn:microsoft.com/office/officeart/2005/8/layout/pyramid2"/>
    <dgm:cxn modelId="{52A6E7E6-E1A6-4606-89A4-5B59B8B6937E}" type="presParOf" srcId="{9ACCC431-5C3A-44C7-AFA5-095391DD0335}" destId="{9FA8A406-C2E8-4ECE-B441-467E4A94800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641B4-10EC-4FDF-ADED-5F4EE56ADC6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0DDC13D-CAFE-4CE0-9066-9225B81968EB}">
      <dgm:prSet phldrT="[Text]" custT="1"/>
      <dgm:spPr>
        <a:solidFill>
          <a:schemeClr val="accent1">
            <a:lumMod val="60000"/>
            <a:lumOff val="40000"/>
          </a:schemeClr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b="1" dirty="0" smtClean="0">
              <a:latin typeface="NikoshBAN" pitchFamily="2" charset="0"/>
              <a:cs typeface="NikoshBAN" pitchFamily="2" charset="0"/>
            </a:rPr>
            <a:t>*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কে মিছিল করে এসেছে  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?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61A6A6D-1A7D-4A97-8B93-76013D7881E8}" type="parTrans" cxnId="{605CF97C-B755-4EF1-9C68-5E6D01BB1384}">
      <dgm:prSet/>
      <dgm:spPr/>
      <dgm:t>
        <a:bodyPr/>
        <a:lstStyle/>
        <a:p>
          <a:endParaRPr lang="en-US"/>
        </a:p>
      </dgm:t>
    </dgm:pt>
    <dgm:pt modelId="{853D6AE2-E290-4924-97B0-A2F9C35F3947}" type="sibTrans" cxnId="{605CF97C-B755-4EF1-9C68-5E6D01BB1384}">
      <dgm:prSet/>
      <dgm:spPr/>
      <dgm:t>
        <a:bodyPr/>
        <a:lstStyle/>
        <a:p>
          <a:endParaRPr lang="en-US"/>
        </a:p>
      </dgm:t>
    </dgm:pt>
    <dgm:pt modelId="{3E0BFB20-970B-4F95-B04F-14403A621445}">
      <dgm:prSet phldrT="[Text]" phldr="1"/>
      <dgm:spPr/>
      <dgm:t>
        <a:bodyPr/>
        <a:lstStyle/>
        <a:p>
          <a:endParaRPr lang="en-US" dirty="0"/>
        </a:p>
      </dgm:t>
    </dgm:pt>
    <dgm:pt modelId="{AB544842-1C00-41C6-B5EC-DDE5965A21C5}" type="parTrans" cxnId="{5B1D0955-32FA-49DA-844B-26131B0B0F7F}">
      <dgm:prSet/>
      <dgm:spPr/>
      <dgm:t>
        <a:bodyPr/>
        <a:lstStyle/>
        <a:p>
          <a:endParaRPr lang="en-US"/>
        </a:p>
      </dgm:t>
    </dgm:pt>
    <dgm:pt modelId="{47DBC067-B7EA-42BF-B900-7DDD5F4D862F}" type="sibTrans" cxnId="{5B1D0955-32FA-49DA-844B-26131B0B0F7F}">
      <dgm:prSet/>
      <dgm:spPr/>
      <dgm:t>
        <a:bodyPr/>
        <a:lstStyle/>
        <a:p>
          <a:endParaRPr lang="en-US"/>
        </a:p>
      </dgm:t>
    </dgm:pt>
    <dgm:pt modelId="{5FE7EAAC-1BD9-45CA-A122-732C26CDE97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latin typeface="NikoshBAN" pitchFamily="2" charset="0"/>
              <a:cs typeface="NikoshBAN" pitchFamily="2" charset="0"/>
            </a:rPr>
            <a:t>**</a:t>
          </a:r>
          <a:r>
            <a:rPr lang="bn-BD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ঝাঁঝালো রোদ নয় কেন </a:t>
          </a:r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?  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02289255-B31D-4707-A476-5DEDB1D517C8}" type="parTrans" cxnId="{18442EDE-DDF3-426F-8098-EA27568AAE62}">
      <dgm:prSet/>
      <dgm:spPr/>
      <dgm:t>
        <a:bodyPr/>
        <a:lstStyle/>
        <a:p>
          <a:endParaRPr lang="en-US"/>
        </a:p>
      </dgm:t>
    </dgm:pt>
    <dgm:pt modelId="{350F39C0-5B99-4D88-ACFF-1687D3634E9E}" type="sibTrans" cxnId="{18442EDE-DDF3-426F-8098-EA27568AAE62}">
      <dgm:prSet/>
      <dgm:spPr/>
      <dgm:t>
        <a:bodyPr/>
        <a:lstStyle/>
        <a:p>
          <a:endParaRPr lang="en-US"/>
        </a:p>
      </dgm:t>
    </dgm:pt>
    <dgm:pt modelId="{64ED07D8-FCF2-4806-8DFC-10231230EEA0}" type="pres">
      <dgm:prSet presAssocID="{D02641B4-10EC-4FDF-ADED-5F4EE56ADC6B}" presName="Name0" presStyleCnt="0">
        <dgm:presLayoutVars>
          <dgm:dir/>
          <dgm:resizeHandles val="exact"/>
        </dgm:presLayoutVars>
      </dgm:prSet>
      <dgm:spPr/>
    </dgm:pt>
    <dgm:pt modelId="{39C30D2B-EF29-4F0C-AEEC-A5C5F26EEC2E}" type="pres">
      <dgm:prSet presAssocID="{D02641B4-10EC-4FDF-ADED-5F4EE56ADC6B}" presName="arrow" presStyleLbl="bgShp" presStyleIdx="0" presStyleCnt="1" custScaleY="250000" custLinFactNeighborX="352" custLinFactNeighborY="-67"/>
      <dgm:spPr/>
    </dgm:pt>
    <dgm:pt modelId="{4C0D9B9C-BD62-4145-836E-3EB6978CF5D2}" type="pres">
      <dgm:prSet presAssocID="{D02641B4-10EC-4FDF-ADED-5F4EE56ADC6B}" presName="points" presStyleCnt="0"/>
      <dgm:spPr/>
    </dgm:pt>
    <dgm:pt modelId="{9404C7C6-DFCB-48A1-B31D-FA7124D4B694}" type="pres">
      <dgm:prSet presAssocID="{B0DDC13D-CAFE-4CE0-9066-9225B81968EB}" presName="compositeA" presStyleCnt="0"/>
      <dgm:spPr/>
    </dgm:pt>
    <dgm:pt modelId="{C5ECB482-03EF-443F-9291-47855EC2C1A0}" type="pres">
      <dgm:prSet presAssocID="{B0DDC13D-CAFE-4CE0-9066-9225B81968EB}" presName="textA" presStyleLbl="revTx" presStyleIdx="0" presStyleCnt="3" custScaleX="549162" custScaleY="56353" custLinFactNeighborX="-4064" custLinFactNeighborY="-8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11841-9D25-4708-B66F-10687A5F50DD}" type="pres">
      <dgm:prSet presAssocID="{B0DDC13D-CAFE-4CE0-9066-9225B81968EB}" presName="circleA" presStyleLbl="node1" presStyleIdx="0" presStyleCnt="3" custScaleX="1006734" custScaleY="421784" custLinFactNeighborX="73210" custLinFactNeighborY="9667"/>
      <dgm:spPr/>
    </dgm:pt>
    <dgm:pt modelId="{2A942076-554C-4EBE-A9E0-5D8FC4ECA411}" type="pres">
      <dgm:prSet presAssocID="{B0DDC13D-CAFE-4CE0-9066-9225B81968EB}" presName="spaceA" presStyleCnt="0"/>
      <dgm:spPr/>
    </dgm:pt>
    <dgm:pt modelId="{40A9C377-66A1-4DCC-85B3-108161B15049}" type="pres">
      <dgm:prSet presAssocID="{853D6AE2-E290-4924-97B0-A2F9C35F3947}" presName="space" presStyleCnt="0"/>
      <dgm:spPr/>
    </dgm:pt>
    <dgm:pt modelId="{B4816F92-BEE1-42E0-836C-63B95F2798AF}" type="pres">
      <dgm:prSet presAssocID="{3E0BFB20-970B-4F95-B04F-14403A621445}" presName="compositeB" presStyleCnt="0"/>
      <dgm:spPr/>
    </dgm:pt>
    <dgm:pt modelId="{BE6B3DBB-0D77-433B-8E28-863CFC13C62F}" type="pres">
      <dgm:prSet presAssocID="{3E0BFB20-970B-4F95-B04F-14403A621445}" presName="textB" presStyleLbl="revTx" presStyleIdx="1" presStyleCnt="3" custFlipVert="1" custScaleY="16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6B304-C67A-439F-806E-F96353C220FF}" type="pres">
      <dgm:prSet presAssocID="{3E0BFB20-970B-4F95-B04F-14403A621445}" presName="circleB" presStyleLbl="node1" presStyleIdx="1" presStyleCnt="3" custFlipVert="0" custScaleX="195059" custScaleY="101139" custLinFactX="260625" custLinFactY="-400000" custLinFactNeighborX="300000" custLinFactNeighborY="-417602"/>
      <dgm:spPr/>
    </dgm:pt>
    <dgm:pt modelId="{372791B0-CB08-4B03-AA3C-113F2BB96F25}" type="pres">
      <dgm:prSet presAssocID="{3E0BFB20-970B-4F95-B04F-14403A621445}" presName="spaceB" presStyleCnt="0"/>
      <dgm:spPr/>
    </dgm:pt>
    <dgm:pt modelId="{94F05BC7-C2ED-48DB-BC52-6CCCA181B5DF}" type="pres">
      <dgm:prSet presAssocID="{47DBC067-B7EA-42BF-B900-7DDD5F4D862F}" presName="space" presStyleCnt="0"/>
      <dgm:spPr/>
    </dgm:pt>
    <dgm:pt modelId="{AB74842D-2AE4-48D7-B1E7-A0DD5D871AD2}" type="pres">
      <dgm:prSet presAssocID="{5FE7EAAC-1BD9-45CA-A122-732C26CDE97B}" presName="compositeA" presStyleCnt="0"/>
      <dgm:spPr/>
    </dgm:pt>
    <dgm:pt modelId="{E597AEB9-4FE1-4AFA-881E-ED9D3F5EBA8C}" type="pres">
      <dgm:prSet presAssocID="{5FE7EAAC-1BD9-45CA-A122-732C26CDE97B}" presName="textA" presStyleLbl="revTx" presStyleIdx="2" presStyleCnt="3" custScaleX="761325" custScaleY="59662" custLinFactNeighborX="73869" custLinFactNeighborY="-89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1C30-70FE-40CF-8A03-40D32DAE5C74}" type="pres">
      <dgm:prSet presAssocID="{5FE7EAAC-1BD9-45CA-A122-732C26CDE97B}" presName="circleA" presStyleLbl="node1" presStyleIdx="2" presStyleCnt="3" custScaleX="666898" custScaleY="379614" custLinFactNeighborX="93365" custLinFactNeighborY="-384"/>
      <dgm:spPr/>
    </dgm:pt>
    <dgm:pt modelId="{991C2403-AAD9-4D07-92C4-D3C29F4D761B}" type="pres">
      <dgm:prSet presAssocID="{5FE7EAAC-1BD9-45CA-A122-732C26CDE97B}" presName="spaceA" presStyleCnt="0"/>
      <dgm:spPr/>
    </dgm:pt>
  </dgm:ptLst>
  <dgm:cxnLst>
    <dgm:cxn modelId="{605CF97C-B755-4EF1-9C68-5E6D01BB1384}" srcId="{D02641B4-10EC-4FDF-ADED-5F4EE56ADC6B}" destId="{B0DDC13D-CAFE-4CE0-9066-9225B81968EB}" srcOrd="0" destOrd="0" parTransId="{261A6A6D-1A7D-4A97-8B93-76013D7881E8}" sibTransId="{853D6AE2-E290-4924-97B0-A2F9C35F3947}"/>
    <dgm:cxn modelId="{31A66F2F-5A6A-4200-BFD9-DFBA7BEA9D17}" type="presOf" srcId="{5FE7EAAC-1BD9-45CA-A122-732C26CDE97B}" destId="{E597AEB9-4FE1-4AFA-881E-ED9D3F5EBA8C}" srcOrd="0" destOrd="0" presId="urn:microsoft.com/office/officeart/2005/8/layout/hProcess11"/>
    <dgm:cxn modelId="{5B1D0955-32FA-49DA-844B-26131B0B0F7F}" srcId="{D02641B4-10EC-4FDF-ADED-5F4EE56ADC6B}" destId="{3E0BFB20-970B-4F95-B04F-14403A621445}" srcOrd="1" destOrd="0" parTransId="{AB544842-1C00-41C6-B5EC-DDE5965A21C5}" sibTransId="{47DBC067-B7EA-42BF-B900-7DDD5F4D862F}"/>
    <dgm:cxn modelId="{CE8AEC5E-93E7-4830-883C-50F6040E5CEA}" type="presOf" srcId="{B0DDC13D-CAFE-4CE0-9066-9225B81968EB}" destId="{C5ECB482-03EF-443F-9291-47855EC2C1A0}" srcOrd="0" destOrd="0" presId="urn:microsoft.com/office/officeart/2005/8/layout/hProcess11"/>
    <dgm:cxn modelId="{0235CA6F-2978-41BB-BAED-ADA356860D28}" type="presOf" srcId="{3E0BFB20-970B-4F95-B04F-14403A621445}" destId="{BE6B3DBB-0D77-433B-8E28-863CFC13C62F}" srcOrd="0" destOrd="0" presId="urn:microsoft.com/office/officeart/2005/8/layout/hProcess11"/>
    <dgm:cxn modelId="{71889359-AA91-4310-A3C2-4332A4FBA155}" type="presOf" srcId="{D02641B4-10EC-4FDF-ADED-5F4EE56ADC6B}" destId="{64ED07D8-FCF2-4806-8DFC-10231230EEA0}" srcOrd="0" destOrd="0" presId="urn:microsoft.com/office/officeart/2005/8/layout/hProcess11"/>
    <dgm:cxn modelId="{18442EDE-DDF3-426F-8098-EA27568AAE62}" srcId="{D02641B4-10EC-4FDF-ADED-5F4EE56ADC6B}" destId="{5FE7EAAC-1BD9-45CA-A122-732C26CDE97B}" srcOrd="2" destOrd="0" parTransId="{02289255-B31D-4707-A476-5DEDB1D517C8}" sibTransId="{350F39C0-5B99-4D88-ACFF-1687D3634E9E}"/>
    <dgm:cxn modelId="{CCAAAB8E-BF9D-4F1D-8858-143CAC0ABEED}" type="presParOf" srcId="{64ED07D8-FCF2-4806-8DFC-10231230EEA0}" destId="{39C30D2B-EF29-4F0C-AEEC-A5C5F26EEC2E}" srcOrd="0" destOrd="0" presId="urn:microsoft.com/office/officeart/2005/8/layout/hProcess11"/>
    <dgm:cxn modelId="{DD38FAF4-C2F7-41BF-9797-933B66AB3363}" type="presParOf" srcId="{64ED07D8-FCF2-4806-8DFC-10231230EEA0}" destId="{4C0D9B9C-BD62-4145-836E-3EB6978CF5D2}" srcOrd="1" destOrd="0" presId="urn:microsoft.com/office/officeart/2005/8/layout/hProcess11"/>
    <dgm:cxn modelId="{68D2BD07-0FDC-439E-AC5B-9A67901F4CB6}" type="presParOf" srcId="{4C0D9B9C-BD62-4145-836E-3EB6978CF5D2}" destId="{9404C7C6-DFCB-48A1-B31D-FA7124D4B694}" srcOrd="0" destOrd="0" presId="urn:microsoft.com/office/officeart/2005/8/layout/hProcess11"/>
    <dgm:cxn modelId="{613F0D46-F6AD-4837-A8CC-947DBDD7DA28}" type="presParOf" srcId="{9404C7C6-DFCB-48A1-B31D-FA7124D4B694}" destId="{C5ECB482-03EF-443F-9291-47855EC2C1A0}" srcOrd="0" destOrd="0" presId="urn:microsoft.com/office/officeart/2005/8/layout/hProcess11"/>
    <dgm:cxn modelId="{551C2438-19DC-41D3-BA5C-32D8C44B1F5C}" type="presParOf" srcId="{9404C7C6-DFCB-48A1-B31D-FA7124D4B694}" destId="{9F511841-9D25-4708-B66F-10687A5F50DD}" srcOrd="1" destOrd="0" presId="urn:microsoft.com/office/officeart/2005/8/layout/hProcess11"/>
    <dgm:cxn modelId="{920F2F9C-8363-405F-A9CD-F190F447F15A}" type="presParOf" srcId="{9404C7C6-DFCB-48A1-B31D-FA7124D4B694}" destId="{2A942076-554C-4EBE-A9E0-5D8FC4ECA411}" srcOrd="2" destOrd="0" presId="urn:microsoft.com/office/officeart/2005/8/layout/hProcess11"/>
    <dgm:cxn modelId="{9A49DA4D-9929-49ED-AE75-5AC65BB5EE28}" type="presParOf" srcId="{4C0D9B9C-BD62-4145-836E-3EB6978CF5D2}" destId="{40A9C377-66A1-4DCC-85B3-108161B15049}" srcOrd="1" destOrd="0" presId="urn:microsoft.com/office/officeart/2005/8/layout/hProcess11"/>
    <dgm:cxn modelId="{83215F6E-6510-4865-9F5C-5201EB46FE7F}" type="presParOf" srcId="{4C0D9B9C-BD62-4145-836E-3EB6978CF5D2}" destId="{B4816F92-BEE1-42E0-836C-63B95F2798AF}" srcOrd="2" destOrd="0" presId="urn:microsoft.com/office/officeart/2005/8/layout/hProcess11"/>
    <dgm:cxn modelId="{72FB033B-B5DB-4F30-AA3E-F4ED21BDE5BC}" type="presParOf" srcId="{B4816F92-BEE1-42E0-836C-63B95F2798AF}" destId="{BE6B3DBB-0D77-433B-8E28-863CFC13C62F}" srcOrd="0" destOrd="0" presId="urn:microsoft.com/office/officeart/2005/8/layout/hProcess11"/>
    <dgm:cxn modelId="{E7B9A2DF-9142-4364-B3AC-745AA4E6F972}" type="presParOf" srcId="{B4816F92-BEE1-42E0-836C-63B95F2798AF}" destId="{6C26B304-C67A-439F-806E-F96353C220FF}" srcOrd="1" destOrd="0" presId="urn:microsoft.com/office/officeart/2005/8/layout/hProcess11"/>
    <dgm:cxn modelId="{9B38B8AF-FE6F-4648-92EA-55CF10EE2862}" type="presParOf" srcId="{B4816F92-BEE1-42E0-836C-63B95F2798AF}" destId="{372791B0-CB08-4B03-AA3C-113F2BB96F25}" srcOrd="2" destOrd="0" presId="urn:microsoft.com/office/officeart/2005/8/layout/hProcess11"/>
    <dgm:cxn modelId="{9532B19D-8561-411C-941C-0EC1AAFD0C6D}" type="presParOf" srcId="{4C0D9B9C-BD62-4145-836E-3EB6978CF5D2}" destId="{94F05BC7-C2ED-48DB-BC52-6CCCA181B5DF}" srcOrd="3" destOrd="0" presId="urn:microsoft.com/office/officeart/2005/8/layout/hProcess11"/>
    <dgm:cxn modelId="{E7070FF4-68C7-4961-B562-ADA363595B0B}" type="presParOf" srcId="{4C0D9B9C-BD62-4145-836E-3EB6978CF5D2}" destId="{AB74842D-2AE4-48D7-B1E7-A0DD5D871AD2}" srcOrd="4" destOrd="0" presId="urn:microsoft.com/office/officeart/2005/8/layout/hProcess11"/>
    <dgm:cxn modelId="{8A92DC29-D9B8-4D3D-8A6D-FDA58D9EC3D5}" type="presParOf" srcId="{AB74842D-2AE4-48D7-B1E7-A0DD5D871AD2}" destId="{E597AEB9-4FE1-4AFA-881E-ED9D3F5EBA8C}" srcOrd="0" destOrd="0" presId="urn:microsoft.com/office/officeart/2005/8/layout/hProcess11"/>
    <dgm:cxn modelId="{CAFE6FF0-6965-4E7F-9262-092C06093CDB}" type="presParOf" srcId="{AB74842D-2AE4-48D7-B1E7-A0DD5D871AD2}" destId="{E5851C30-70FE-40CF-8A03-40D32DAE5C74}" srcOrd="1" destOrd="0" presId="urn:microsoft.com/office/officeart/2005/8/layout/hProcess11"/>
    <dgm:cxn modelId="{2BC8B414-B137-4597-934F-CE50ED042CF6}" type="presParOf" srcId="{AB74842D-2AE4-48D7-B1E7-A0DD5D871AD2}" destId="{991C2403-AAD9-4D07-92C4-D3C29F4D761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890C20-0136-4D8C-81A1-8DC9DD8415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EA600-E071-4461-9E7C-B11F613F1127}">
      <dgm:prSet phldrT="[Text]"/>
      <dgm:spPr/>
      <dgm:t>
        <a:bodyPr/>
        <a:lstStyle/>
        <a:p>
          <a:endParaRPr lang="en-US" dirty="0"/>
        </a:p>
      </dgm:t>
    </dgm:pt>
    <dgm:pt modelId="{660AECDD-7206-49A1-BBEA-D2BFDC9CC0D7}" type="parTrans" cxnId="{9D6EE281-FA82-478E-B842-F29B9FB73EA9}">
      <dgm:prSet/>
      <dgm:spPr/>
      <dgm:t>
        <a:bodyPr/>
        <a:lstStyle/>
        <a:p>
          <a:endParaRPr lang="en-US"/>
        </a:p>
      </dgm:t>
    </dgm:pt>
    <dgm:pt modelId="{A6D4AE07-C2BA-442C-8DCD-9C0A430169DF}" type="sibTrans" cxnId="{9D6EE281-FA82-478E-B842-F29B9FB73EA9}">
      <dgm:prSet/>
      <dgm:spPr/>
      <dgm:t>
        <a:bodyPr/>
        <a:lstStyle/>
        <a:p>
          <a:endParaRPr lang="en-US"/>
        </a:p>
      </dgm:t>
    </dgm:pt>
    <dgm:pt modelId="{63E38274-62F3-4CB5-9635-6AAC06A17130}">
      <dgm:prSet phldrT="[Text]"/>
      <dgm:spPr/>
      <dgm:t>
        <a:bodyPr/>
        <a:lstStyle/>
        <a:p>
          <a:endParaRPr lang="en-US" dirty="0"/>
        </a:p>
      </dgm:t>
    </dgm:pt>
    <dgm:pt modelId="{A1404FC0-3528-441D-A799-45B45D3F6D36}" type="parTrans" cxnId="{C73DE065-5214-4774-A953-8E935912B424}">
      <dgm:prSet/>
      <dgm:spPr/>
      <dgm:t>
        <a:bodyPr/>
        <a:lstStyle/>
        <a:p>
          <a:endParaRPr lang="en-US"/>
        </a:p>
      </dgm:t>
    </dgm:pt>
    <dgm:pt modelId="{0E1623B8-F811-4340-8AE7-D359A34CB774}" type="sibTrans" cxnId="{C73DE065-5214-4774-A953-8E935912B424}">
      <dgm:prSet/>
      <dgm:spPr/>
      <dgm:t>
        <a:bodyPr/>
        <a:lstStyle/>
        <a:p>
          <a:endParaRPr lang="en-US"/>
        </a:p>
      </dgm:t>
    </dgm:pt>
    <dgm:pt modelId="{D8A516E7-29C2-4757-86E9-7595EDD0199E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1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b="1" dirty="0" smtClean="0">
              <a:latin typeface="NikoshBAN" pitchFamily="2" charset="0"/>
              <a:cs typeface="NikoshBAN" pitchFamily="2" charset="0"/>
            </a:rPr>
            <a:t>২১ শে ফেব্রুয়ারিতে  উল্লেখিত ঘটনার   বর্ণনা কর । </a:t>
          </a:r>
          <a:endParaRPr lang="en-US" sz="3200" b="1" dirty="0" smtClean="0">
            <a:latin typeface="NikoshBAN" pitchFamily="2" charset="0"/>
            <a:cs typeface="NikoshBAN" pitchFamily="2" charset="0"/>
          </a:endParaRPr>
        </a:p>
        <a:p>
          <a:pPr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dirty="0"/>
        </a:p>
      </dgm:t>
    </dgm:pt>
    <dgm:pt modelId="{0BAEA6C7-3A66-49AD-99E1-2978288FFCC7}" type="parTrans" cxnId="{8D042D82-39A4-4EF7-884C-6353C750EBD7}">
      <dgm:prSet/>
      <dgm:spPr/>
      <dgm:t>
        <a:bodyPr/>
        <a:lstStyle/>
        <a:p>
          <a:endParaRPr lang="en-US"/>
        </a:p>
      </dgm:t>
    </dgm:pt>
    <dgm:pt modelId="{74556D86-4019-4173-8235-D019FF11838F}" type="sibTrans" cxnId="{8D042D82-39A4-4EF7-884C-6353C750EBD7}">
      <dgm:prSet/>
      <dgm:spPr/>
      <dgm:t>
        <a:bodyPr/>
        <a:lstStyle/>
        <a:p>
          <a:endParaRPr lang="en-US"/>
        </a:p>
      </dgm:t>
    </dgm:pt>
    <dgm:pt modelId="{805D2939-EBC7-4A95-ABD2-B3CE27D05753}">
      <dgm:prSet phldrT="[Text]" phldr="1"/>
      <dgm:spPr/>
      <dgm:t>
        <a:bodyPr/>
        <a:lstStyle/>
        <a:p>
          <a:endParaRPr lang="en-US" dirty="0"/>
        </a:p>
      </dgm:t>
    </dgm:pt>
    <dgm:pt modelId="{902865E1-7453-4E36-9A8F-605E4BF90EBC}" type="parTrans" cxnId="{11760F67-6EF0-4D15-B02E-F9E91E204E54}">
      <dgm:prSet/>
      <dgm:spPr/>
      <dgm:t>
        <a:bodyPr/>
        <a:lstStyle/>
        <a:p>
          <a:endParaRPr lang="en-US"/>
        </a:p>
      </dgm:t>
    </dgm:pt>
    <dgm:pt modelId="{ECE233A5-AFC7-4DE3-A31D-C8ABC19AD968}" type="sibTrans" cxnId="{11760F67-6EF0-4D15-B02E-F9E91E204E54}">
      <dgm:prSet/>
      <dgm:spPr/>
      <dgm:t>
        <a:bodyPr/>
        <a:lstStyle/>
        <a:p>
          <a:endParaRPr lang="en-US"/>
        </a:p>
      </dgm:t>
    </dgm:pt>
    <dgm:pt modelId="{AFDCBB2A-B7F8-486F-9008-0E35617D0783}" type="pres">
      <dgm:prSet presAssocID="{E7890C20-0136-4D8C-81A1-8DC9DD8415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25A86-59EF-437B-AA91-127C1C7C4C0B}" type="pres">
      <dgm:prSet presAssocID="{01DEA600-E071-4461-9E7C-B11F613F1127}" presName="parentText" presStyleLbl="node1" presStyleIdx="0" presStyleCnt="2" custScaleY="159172" custLinFactY="-152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8DB2A-1251-402D-B7EA-AFD0DF6CEF61}" type="pres">
      <dgm:prSet presAssocID="{01DEA600-E071-4461-9E7C-B11F613F1127}" presName="childText" presStyleLbl="revTx" presStyleIdx="0" presStyleCnt="2" custFlipVert="1" custScaleY="911890" custLinFactNeighborY="23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F282D-7D80-4944-96C9-9AEEBCD06AB7}" type="pres">
      <dgm:prSet presAssocID="{D8A516E7-29C2-4757-86E9-7595EDD0199E}" presName="parentText" presStyleLbl="node1" presStyleIdx="1" presStyleCnt="2" custScaleY="160154" custLinFactY="704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B86F3-C5A0-4F00-A5CC-431B2376A857}" type="pres">
      <dgm:prSet presAssocID="{D8A516E7-29C2-4757-86E9-7595EDD0199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98C5B-80AF-4B0B-B37D-70DF1166BF45}" type="presOf" srcId="{805D2939-EBC7-4A95-ABD2-B3CE27D05753}" destId="{E67B86F3-C5A0-4F00-A5CC-431B2376A857}" srcOrd="0" destOrd="0" presId="urn:microsoft.com/office/officeart/2005/8/layout/vList2"/>
    <dgm:cxn modelId="{4D78FF2E-3F4B-4811-9CF3-E977D1C192F4}" type="presOf" srcId="{63E38274-62F3-4CB5-9635-6AAC06A17130}" destId="{9748DB2A-1251-402D-B7EA-AFD0DF6CEF61}" srcOrd="0" destOrd="0" presId="urn:microsoft.com/office/officeart/2005/8/layout/vList2"/>
    <dgm:cxn modelId="{11760F67-6EF0-4D15-B02E-F9E91E204E54}" srcId="{D8A516E7-29C2-4757-86E9-7595EDD0199E}" destId="{805D2939-EBC7-4A95-ABD2-B3CE27D05753}" srcOrd="0" destOrd="0" parTransId="{902865E1-7453-4E36-9A8F-605E4BF90EBC}" sibTransId="{ECE233A5-AFC7-4DE3-A31D-C8ABC19AD968}"/>
    <dgm:cxn modelId="{8D042D82-39A4-4EF7-884C-6353C750EBD7}" srcId="{E7890C20-0136-4D8C-81A1-8DC9DD84151A}" destId="{D8A516E7-29C2-4757-86E9-7595EDD0199E}" srcOrd="1" destOrd="0" parTransId="{0BAEA6C7-3A66-49AD-99E1-2978288FFCC7}" sibTransId="{74556D86-4019-4173-8235-D019FF11838F}"/>
    <dgm:cxn modelId="{9D6EE281-FA82-478E-B842-F29B9FB73EA9}" srcId="{E7890C20-0136-4D8C-81A1-8DC9DD84151A}" destId="{01DEA600-E071-4461-9E7C-B11F613F1127}" srcOrd="0" destOrd="0" parTransId="{660AECDD-7206-49A1-BBEA-D2BFDC9CC0D7}" sibTransId="{A6D4AE07-C2BA-442C-8DCD-9C0A430169DF}"/>
    <dgm:cxn modelId="{63285258-40C8-4936-82A5-1172B6CB0ADE}" type="presOf" srcId="{D8A516E7-29C2-4757-86E9-7595EDD0199E}" destId="{105F282D-7D80-4944-96C9-9AEEBCD06AB7}" srcOrd="0" destOrd="0" presId="urn:microsoft.com/office/officeart/2005/8/layout/vList2"/>
    <dgm:cxn modelId="{C73DE065-5214-4774-A953-8E935912B424}" srcId="{01DEA600-E071-4461-9E7C-B11F613F1127}" destId="{63E38274-62F3-4CB5-9635-6AAC06A17130}" srcOrd="0" destOrd="0" parTransId="{A1404FC0-3528-441D-A799-45B45D3F6D36}" sibTransId="{0E1623B8-F811-4340-8AE7-D359A34CB774}"/>
    <dgm:cxn modelId="{FFC8C584-9F77-4C14-97F2-394E33BA20BE}" type="presOf" srcId="{01DEA600-E071-4461-9E7C-B11F613F1127}" destId="{CCE25A86-59EF-437B-AA91-127C1C7C4C0B}" srcOrd="0" destOrd="0" presId="urn:microsoft.com/office/officeart/2005/8/layout/vList2"/>
    <dgm:cxn modelId="{3783E9B4-7EC5-497A-8654-E4B87E314FC2}" type="presOf" srcId="{E7890C20-0136-4D8C-81A1-8DC9DD84151A}" destId="{AFDCBB2A-B7F8-486F-9008-0E35617D0783}" srcOrd="0" destOrd="0" presId="urn:microsoft.com/office/officeart/2005/8/layout/vList2"/>
    <dgm:cxn modelId="{4814002E-484C-45E4-96A7-63C880BEF588}" type="presParOf" srcId="{AFDCBB2A-B7F8-486F-9008-0E35617D0783}" destId="{CCE25A86-59EF-437B-AA91-127C1C7C4C0B}" srcOrd="0" destOrd="0" presId="urn:microsoft.com/office/officeart/2005/8/layout/vList2"/>
    <dgm:cxn modelId="{8727F27B-EC26-4360-BE03-0FE920843560}" type="presParOf" srcId="{AFDCBB2A-B7F8-486F-9008-0E35617D0783}" destId="{9748DB2A-1251-402D-B7EA-AFD0DF6CEF61}" srcOrd="1" destOrd="0" presId="urn:microsoft.com/office/officeart/2005/8/layout/vList2"/>
    <dgm:cxn modelId="{FB0D38CA-7021-463B-8A31-7AA90883E4BC}" type="presParOf" srcId="{AFDCBB2A-B7F8-486F-9008-0E35617D0783}" destId="{105F282D-7D80-4944-96C9-9AEEBCD06AB7}" srcOrd="2" destOrd="0" presId="urn:microsoft.com/office/officeart/2005/8/layout/vList2"/>
    <dgm:cxn modelId="{B78EB2E5-F035-4C6D-82C8-978FE8F51E3F}" type="presParOf" srcId="{AFDCBB2A-B7F8-486F-9008-0E35617D0783}" destId="{E67B86F3-C5A0-4F00-A5CC-431B2376A85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B99AE-D535-4C32-918C-F6D0FB9594A1}">
      <dsp:nvSpPr>
        <dsp:cNvPr id="0" name=""/>
        <dsp:cNvSpPr/>
      </dsp:nvSpPr>
      <dsp:spPr>
        <a:xfrm>
          <a:off x="2578393" y="1223781"/>
          <a:ext cx="2127970" cy="1756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কবির ছবি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90027" y="1480947"/>
        <a:ext cx="1504702" cy="1241706"/>
      </dsp:txXfrm>
    </dsp:sp>
    <dsp:sp modelId="{54849534-FC93-4DBF-8218-D694E3D2F929}">
      <dsp:nvSpPr>
        <dsp:cNvPr id="0" name=""/>
        <dsp:cNvSpPr/>
      </dsp:nvSpPr>
      <dsp:spPr>
        <a:xfrm rot="16200000">
          <a:off x="3529797" y="1095907"/>
          <a:ext cx="22516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25162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3636749" y="1105571"/>
        <a:ext cx="11258" cy="11258"/>
      </dsp:txXfrm>
    </dsp:sp>
    <dsp:sp modelId="{4B47C809-589D-45BD-8D28-5BF59CDCC6B3}">
      <dsp:nvSpPr>
        <dsp:cNvPr id="0" name=""/>
        <dsp:cNvSpPr/>
      </dsp:nvSpPr>
      <dsp:spPr>
        <a:xfrm>
          <a:off x="2535682" y="74046"/>
          <a:ext cx="2213393" cy="924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১৯৪৭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59826" y="209446"/>
        <a:ext cx="1565105" cy="653772"/>
      </dsp:txXfrm>
    </dsp:sp>
    <dsp:sp modelId="{414CCF68-E7C9-4B55-979A-386AD20A8996}">
      <dsp:nvSpPr>
        <dsp:cNvPr id="0" name=""/>
        <dsp:cNvSpPr/>
      </dsp:nvSpPr>
      <dsp:spPr>
        <a:xfrm rot="381780">
          <a:off x="4695306" y="2230600"/>
          <a:ext cx="47844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78442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4922567" y="2233932"/>
        <a:ext cx="23922" cy="23922"/>
      </dsp:txXfrm>
    </dsp:sp>
    <dsp:sp modelId="{F6D6BB0B-7141-42C1-9DE7-C6C5B968D2A4}">
      <dsp:nvSpPr>
        <dsp:cNvPr id="0" name=""/>
        <dsp:cNvSpPr/>
      </dsp:nvSpPr>
      <dsp:spPr>
        <a:xfrm>
          <a:off x="5163555" y="1650216"/>
          <a:ext cx="1810792" cy="1444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মরিয়মেন্নেসা 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428739" y="1861738"/>
        <a:ext cx="1280424" cy="1021319"/>
      </dsp:txXfrm>
    </dsp:sp>
    <dsp:sp modelId="{E28330E8-2166-413D-9C43-944C382B5373}">
      <dsp:nvSpPr>
        <dsp:cNvPr id="0" name=""/>
        <dsp:cNvSpPr/>
      </dsp:nvSpPr>
      <dsp:spPr>
        <a:xfrm rot="5400000">
          <a:off x="3599696" y="3007209"/>
          <a:ext cx="8536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85364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3640244" y="3020368"/>
        <a:ext cx="4268" cy="4268"/>
      </dsp:txXfrm>
    </dsp:sp>
    <dsp:sp modelId="{7544DAAC-8007-4CBE-B69B-EBF1C555A916}">
      <dsp:nvSpPr>
        <dsp:cNvPr id="0" name=""/>
        <dsp:cNvSpPr/>
      </dsp:nvSpPr>
      <dsp:spPr>
        <a:xfrm>
          <a:off x="2044995" y="3065184"/>
          <a:ext cx="3194767" cy="1204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সাগর ,বর্ণমালা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চাঁদের বুড়ির পান্তা ইলিশ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512858" y="3241530"/>
        <a:ext cx="2259041" cy="851476"/>
      </dsp:txXfrm>
    </dsp:sp>
    <dsp:sp modelId="{E7E67C51-B77F-49D3-9F85-4BB042650F51}">
      <dsp:nvSpPr>
        <dsp:cNvPr id="0" name=""/>
        <dsp:cNvSpPr/>
      </dsp:nvSpPr>
      <dsp:spPr>
        <a:xfrm rot="10373508">
          <a:off x="2548546" y="2220295"/>
          <a:ext cx="4195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41952" y="1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 rot="10800000">
        <a:off x="2568474" y="2234539"/>
        <a:ext cx="2097" cy="2097"/>
      </dsp:txXfrm>
    </dsp:sp>
    <dsp:sp modelId="{11DA02B8-D4E1-440F-9220-9F39331A61BB}">
      <dsp:nvSpPr>
        <dsp:cNvPr id="0" name=""/>
        <dsp:cNvSpPr/>
      </dsp:nvSpPr>
      <dsp:spPr>
        <a:xfrm>
          <a:off x="368876" y="1764985"/>
          <a:ext cx="2207108" cy="1214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এ ,কে,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মোশাররফ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92099" y="1942892"/>
        <a:ext cx="1560662" cy="859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97D94-49C9-49BA-84ED-7629C12E1D60}">
      <dsp:nvSpPr>
        <dsp:cNvPr id="0" name=""/>
        <dsp:cNvSpPr/>
      </dsp:nvSpPr>
      <dsp:spPr>
        <a:xfrm>
          <a:off x="-709613" y="0"/>
          <a:ext cx="5715000" cy="5715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2887F-0740-49C0-B240-986B4FE6DA96}">
      <dsp:nvSpPr>
        <dsp:cNvPr id="0" name=""/>
        <dsp:cNvSpPr/>
      </dsp:nvSpPr>
      <dsp:spPr>
        <a:xfrm>
          <a:off x="57150" y="1466570"/>
          <a:ext cx="6591303" cy="1059275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জল্পনা-কল্পনা = আলাপ -আলোচনা  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08860" y="1518280"/>
        <a:ext cx="6487883" cy="955855"/>
      </dsp:txXfrm>
    </dsp:sp>
    <dsp:sp modelId="{688CD8C6-637E-4EC0-9F43-EEAED2356364}">
      <dsp:nvSpPr>
        <dsp:cNvPr id="0" name=""/>
        <dsp:cNvSpPr/>
      </dsp:nvSpPr>
      <dsp:spPr>
        <a:xfrm>
          <a:off x="114302" y="2726864"/>
          <a:ext cx="6477000" cy="891475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গুজব = রটনা ,জনরব ছড়ানো 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57820" y="2770382"/>
        <a:ext cx="6389964" cy="804439"/>
      </dsp:txXfrm>
    </dsp:sp>
    <dsp:sp modelId="{564A21C0-5BA0-457F-A003-7768C8C7E5AD}">
      <dsp:nvSpPr>
        <dsp:cNvPr id="0" name=""/>
        <dsp:cNvSpPr/>
      </dsp:nvSpPr>
      <dsp:spPr>
        <a:xfrm>
          <a:off x="18" y="4119805"/>
          <a:ext cx="6591303" cy="1165392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ব্যাজ = নির্দেশক চিহ্ন, আক্রোশ = ক্রোধ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6908" y="4176695"/>
        <a:ext cx="6477523" cy="1051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30D2B-EF29-4F0C-AEEC-A5C5F26EEC2E}">
      <dsp:nvSpPr>
        <dsp:cNvPr id="0" name=""/>
        <dsp:cNvSpPr/>
      </dsp:nvSpPr>
      <dsp:spPr>
        <a:xfrm>
          <a:off x="252717" y="0"/>
          <a:ext cx="8915400" cy="456507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CB482-03EF-443F-9291-47855EC2C1A0}">
      <dsp:nvSpPr>
        <dsp:cNvPr id="0" name=""/>
        <dsp:cNvSpPr/>
      </dsp:nvSpPr>
      <dsp:spPr>
        <a:xfrm>
          <a:off x="763290" y="49882"/>
          <a:ext cx="2526404" cy="10290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*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কে মিছিল করে এসেছে  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?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763290" y="49882"/>
        <a:ext cx="2526404" cy="1029022"/>
      </dsp:txXfrm>
    </dsp:sp>
    <dsp:sp modelId="{9F511841-9D25-4708-B66F-10687A5F50DD}">
      <dsp:nvSpPr>
        <dsp:cNvPr id="0" name=""/>
        <dsp:cNvSpPr/>
      </dsp:nvSpPr>
      <dsp:spPr>
        <a:xfrm>
          <a:off x="81491" y="1164677"/>
          <a:ext cx="4595813" cy="1925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B3DBB-0D77-433B-8E28-863CFC13C62F}">
      <dsp:nvSpPr>
        <dsp:cNvPr id="0" name=""/>
        <dsp:cNvSpPr/>
      </dsp:nvSpPr>
      <dsp:spPr>
        <a:xfrm flipV="1">
          <a:off x="4581303" y="3877882"/>
          <a:ext cx="460047" cy="307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4581303" y="3877882"/>
        <a:ext cx="460047" cy="307576"/>
      </dsp:txXfrm>
    </dsp:sp>
    <dsp:sp modelId="{6C26B304-C67A-439F-806E-F96353C220FF}">
      <dsp:nvSpPr>
        <dsp:cNvPr id="0" name=""/>
        <dsp:cNvSpPr/>
      </dsp:nvSpPr>
      <dsp:spPr>
        <a:xfrm>
          <a:off x="6925391" y="0"/>
          <a:ext cx="890458" cy="461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7AEB9-4FE1-4AFA-881E-ED9D3F5EBA8C}">
      <dsp:nvSpPr>
        <dsp:cNvPr id="0" name=""/>
        <dsp:cNvSpPr/>
      </dsp:nvSpPr>
      <dsp:spPr>
        <a:xfrm>
          <a:off x="5412945" y="0"/>
          <a:ext cx="3502454" cy="108944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**</a:t>
          </a:r>
          <a:r>
            <a:rPr lang="bn-BD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ঝাঁঝালো রোদ নয় কেন </a:t>
          </a: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?  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412945" y="0"/>
        <a:ext cx="3502454" cy="1089445"/>
      </dsp:txXfrm>
    </dsp:sp>
    <dsp:sp modelId="{E5851C30-70FE-40CF-8A03-40D32DAE5C74}">
      <dsp:nvSpPr>
        <dsp:cNvPr id="0" name=""/>
        <dsp:cNvSpPr/>
      </dsp:nvSpPr>
      <dsp:spPr>
        <a:xfrm>
          <a:off x="5870962" y="1230154"/>
          <a:ext cx="3044437" cy="1732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25A86-59EF-437B-AA91-127C1C7C4C0B}">
      <dsp:nvSpPr>
        <dsp:cNvPr id="0" name=""/>
        <dsp:cNvSpPr/>
      </dsp:nvSpPr>
      <dsp:spPr>
        <a:xfrm>
          <a:off x="0" y="646310"/>
          <a:ext cx="5181600" cy="139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8275" y="714585"/>
        <a:ext cx="5045050" cy="1262061"/>
      </dsp:txXfrm>
    </dsp:sp>
    <dsp:sp modelId="{9748DB2A-1251-402D-B7EA-AFD0DF6CEF61}">
      <dsp:nvSpPr>
        <dsp:cNvPr id="0" name=""/>
        <dsp:cNvSpPr/>
      </dsp:nvSpPr>
      <dsp:spPr>
        <a:xfrm flipV="1">
          <a:off x="0" y="2454440"/>
          <a:ext cx="5181600" cy="613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 rot="10800000">
        <a:off x="0" y="2454440"/>
        <a:ext cx="5181600" cy="613611"/>
      </dsp:txXfrm>
    </dsp:sp>
    <dsp:sp modelId="{105F282D-7D80-4944-96C9-9AEEBCD06AB7}">
      <dsp:nvSpPr>
        <dsp:cNvPr id="0" name=""/>
        <dsp:cNvSpPr/>
      </dsp:nvSpPr>
      <dsp:spPr>
        <a:xfrm>
          <a:off x="0" y="3545764"/>
          <a:ext cx="5181600" cy="140724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২১ শে ফেব্রুয়ারিতে  উল্লেখিত ঘটনার   বর্ণনা কর । </a:t>
          </a:r>
          <a:endParaRPr lang="en-US" sz="3200" b="1" kern="1200" dirty="0" smtClean="0">
            <a:latin typeface="NikoshBAN" pitchFamily="2" charset="0"/>
            <a:cs typeface="NikoshBAN" pitchFamily="2" charset="0"/>
          </a:endParaRPr>
        </a:p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68696" y="3614460"/>
        <a:ext cx="5044208" cy="1269848"/>
      </dsp:txXfrm>
    </dsp:sp>
    <dsp:sp modelId="{E67B86F3-C5A0-4F00-A5CC-431B2376A857}">
      <dsp:nvSpPr>
        <dsp:cNvPr id="0" name=""/>
        <dsp:cNvSpPr/>
      </dsp:nvSpPr>
      <dsp:spPr>
        <a:xfrm>
          <a:off x="0" y="4266886"/>
          <a:ext cx="5181600" cy="6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4266886"/>
        <a:ext cx="5181600" cy="67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Master" Target="../slideMasters/slideMaster2.xml"/><Relationship Id="rId1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.png"/><Relationship Id="rId10" Type="http://schemas.openxmlformats.org/officeDocument/2006/relationships/tags" Target="../tags/tag11.xml"/><Relationship Id="rId19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6.png"/><Relationship Id="rId4" Type="http://schemas.openxmlformats.org/officeDocument/2006/relationships/tags" Target="../tags/tag17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9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9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5-choices, 0-timer, BarChart-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7000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08200"/>
            <a:ext cx="419100" cy="419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33700"/>
            <a:ext cx="419100" cy="4191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759200"/>
            <a:ext cx="419100" cy="419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84700"/>
            <a:ext cx="419100" cy="419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10200"/>
            <a:ext cx="419100" cy="4191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latin typeface="Calibri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2-choices, 0-timer, BarChart-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7000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273300"/>
            <a:ext cx="495300" cy="4953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1104900"/>
          </a:xfrm>
        </p:spPr>
        <p:txBody>
          <a:bodyPr lIns="76200" tIns="38100" rIns="76200" bIns="3810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latin typeface="Calibri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505200"/>
            <a:ext cx="495300" cy="4953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3200400"/>
            <a:ext cx="4572000" cy="1104900"/>
          </a:xfrm>
          <a:prstGeom prst="rect">
            <a:avLst/>
          </a:prstGeom>
        </p:spPr>
        <p:txBody>
          <a:bodyPr lIns="76200" tIns="38100" rIns="76200" bIns="3810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latin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latin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latin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latin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latin typeface="Calibri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5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4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9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CACF4-585C-4470-8274-20AD130D025D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C4BA-DDE4-48A6-9DFA-2999520C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tamannaict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716915" cy="5280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195214"/>
            <a:ext cx="5716915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</a:rPr>
              <a:t>সকলকে  রক্তিম শুভেচ্ছা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533400" y="304800"/>
            <a:ext cx="8458200" cy="63246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নিরব পাঠ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8381999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2254110"/>
              </p:ext>
            </p:extLst>
          </p:nvPr>
        </p:nvGraphicFramePr>
        <p:xfrm>
          <a:off x="20782" y="2216728"/>
          <a:ext cx="8915400" cy="456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2369820" y="41564"/>
            <a:ext cx="41148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একক  কাজ 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ছড়ানো প্রশ্ন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94403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সেলিনা হক কোন জেলায় জন্ম গ্রহণ করেন ?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3959423"/>
            <a:ext cx="21336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১৪৪ ধারা  কী ভাবে ভাঙ্গা হবে  ?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260" y="5879215"/>
            <a:ext cx="4648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কিসে ছেয়ে গেছে শহর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4433467"/>
              </p:ext>
            </p:extLst>
          </p:nvPr>
        </p:nvGraphicFramePr>
        <p:xfrm>
          <a:off x="3733800" y="1066800"/>
          <a:ext cx="5181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ent Arrow 3"/>
          <p:cNvSpPr/>
          <p:nvPr/>
        </p:nvSpPr>
        <p:spPr>
          <a:xfrm>
            <a:off x="609600" y="685800"/>
            <a:ext cx="3048000" cy="533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861774" cy="43433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         জোড়ায় কাজ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2900" y="1893055"/>
            <a:ext cx="41148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১৪৪ ধারা ভাঙা হবে কেন – বর্ণনা  কর 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914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কর্মপত্র -১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rc 9"/>
          <p:cNvSpPr/>
          <p:nvPr/>
        </p:nvSpPr>
        <p:spPr>
          <a:xfrm>
            <a:off x="7010400" y="1206787"/>
            <a:ext cx="381000" cy="1536413"/>
          </a:xfrm>
          <a:prstGeom prst="arc">
            <a:avLst>
              <a:gd name="adj1" fmla="val 1946281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6784904" y="1368496"/>
            <a:ext cx="679593" cy="533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3763513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কর্মপত্র -২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6915150" y="4400549"/>
            <a:ext cx="685800" cy="2667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9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graphicEl>
                                              <a:dgm id="{CCE25A86-59EF-437B-AA91-127C1C7C4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CE25A86-59EF-437B-AA91-127C1C7C4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CE25A86-59EF-437B-AA91-127C1C7C4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CCE25A86-59EF-437B-AA91-127C1C7C4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9748DB2A-1251-402D-B7EA-AFD0DF6CE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9748DB2A-1251-402D-B7EA-AFD0DF6CE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748DB2A-1251-402D-B7EA-AFD0DF6CE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748DB2A-1251-402D-B7EA-AFD0DF6CE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105F282D-7D80-4944-96C9-9AEEBCD06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105F282D-7D80-4944-96C9-9AEEBCD06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105F282D-7D80-4944-96C9-9AEEBCD06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05F282D-7D80-4944-96C9-9AEEBCD06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E67B86F3-C5A0-4F00-A5CC-431B2376A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E67B86F3-C5A0-4F00-A5CC-431B2376A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E67B86F3-C5A0-4F00-A5CC-431B2376A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E67B86F3-C5A0-4F00-A5CC-431B2376A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CCE25A86-59EF-437B-AA91-127C1C7C4C0B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9748DB2A-1251-402D-B7EA-AFD0DF6CEF61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105F282D-7D80-4944-96C9-9AEEBCD06AB7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E67B86F3-C5A0-4F00-A5CC-431B2376A857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E25A86-59EF-437B-AA91-127C1C7C4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CCE25A86-59EF-437B-AA91-127C1C7C4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8DB2A-1251-402D-B7EA-AFD0DF6CE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9748DB2A-1251-402D-B7EA-AFD0DF6CE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5F282D-7D80-4944-96C9-9AEEBCD06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105F282D-7D80-4944-96C9-9AEEBCD06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7B86F3-C5A0-4F00-A5CC-431B2376A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E67B86F3-C5A0-4F00-A5CC-431B2376A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  <p:bldGraphic spid="3" grpId="1">
        <p:bldSub>
          <a:bldDgm/>
        </p:bldSub>
      </p:bldGraphic>
      <p:bldGraphic spid="3" grpId="2">
        <p:bldSub>
          <a:bldDgm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3276600"/>
            <a:ext cx="2297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66800" y="0"/>
            <a:ext cx="7696200" cy="66294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0881" y="372725"/>
            <a:ext cx="2590800" cy="24314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মৌখিক প্রশ্ন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7432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 । রক্তে ভেজা একুশ  কোন  উপন্যাসের  অংশ বিশেষ  ?  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০২ । উত্তাল  হয়ে ওঠে   কী ? 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০৩। কার সামনে মর্গের  ছোট  ঘরটা দিগন্ত -সমান  হয়ে যায়  ?  </a:t>
            </a:r>
          </a:p>
          <a:p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304800"/>
            <a:ext cx="32004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এসো একটু মিলিয়ে দেখি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93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bn-BD" dirty="0" smtClean="0"/>
              <a:t>সেলিনা হোসেন জন্ম কত সালে 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bn-BD" dirty="0" smtClean="0"/>
              <a:t>১৯৭৪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n-BD" dirty="0" smtClean="0"/>
              <a:t>১৯৭৩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n-BD" dirty="0" smtClean="0"/>
              <a:t>১৯৭২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n-BD" dirty="0" smtClean="0"/>
              <a:t>১৯৬২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n-BD" dirty="0" smtClean="0"/>
              <a:t>১৯৭০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13"/>
          </p:nvPr>
        </p:nvSpPr>
        <p:spPr/>
        <p:txBody>
          <a:bodyPr>
            <a:normAutofit/>
          </a:bodyPr>
          <a:lstStyle/>
          <a:p>
            <a:r>
              <a:rPr lang="bn-BD" sz="2800" dirty="0" smtClean="0"/>
              <a:t>যত বেলা বাড়ছে ,প্রতিবাদে ,বিক্ষোভে,শ্লোগানে মুখরিত </a:t>
            </a:r>
            <a:br>
              <a:rPr lang="bn-BD" sz="2800" dirty="0" smtClean="0"/>
            </a:br>
            <a:r>
              <a:rPr lang="bn-BD" sz="2800" dirty="0" smtClean="0"/>
              <a:t>হয়ে উঠেছিল বিশ্ববিদ্যালয় ।</a:t>
            </a:r>
            <a:br>
              <a:rPr lang="bn-BD" sz="2800" dirty="0" smtClean="0"/>
            </a:b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bn-BD" dirty="0" smtClean="0"/>
              <a:t>সত্য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bn-BD" dirty="0" smtClean="0"/>
              <a:t>মিথ্যা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0678"/>
            <a:ext cx="4419600" cy="3286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64" y="323441"/>
            <a:ext cx="369223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42266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 আশে পাশে যদি কোন শহিদ বা মুক্তিযোদ্ধার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  থাকে  তা  অনুসন্ধান করে  একটি  প্রতিবেদন</a:t>
            </a:r>
          </a:p>
          <a:p>
            <a:r>
              <a:rPr lang="bn-BD" sz="40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তৈরী </a:t>
            </a:r>
            <a:r>
              <a:rPr lang="bn-BD" sz="40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   লিখে আনবে 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1339104"/>
            <a:ext cx="2209800" cy="2503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-Up Arrow 1"/>
          <p:cNvSpPr/>
          <p:nvPr/>
        </p:nvSpPr>
        <p:spPr>
          <a:xfrm>
            <a:off x="1077191" y="2667000"/>
            <a:ext cx="7540336" cy="42672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8" y="457200"/>
            <a:ext cx="8165521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5159" y="5077361"/>
            <a:ext cx="472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874" y="152400"/>
            <a:ext cx="7626927" cy="63094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sz="2800" dirty="0" smtClean="0"/>
          </a:p>
          <a:p>
            <a:r>
              <a:rPr lang="bn-BD" sz="4000" b="1" dirty="0" smtClean="0">
                <a:solidFill>
                  <a:schemeClr val="bg1"/>
                </a:solidFill>
              </a:rPr>
              <a:t>শিক্ষক পরিচিতি </a:t>
            </a:r>
            <a:r>
              <a:rPr lang="bn-BD" sz="2800" dirty="0" smtClean="0"/>
              <a:t>ঃ –</a:t>
            </a:r>
            <a:endParaRPr lang="en-US" sz="2800" dirty="0" smtClean="0"/>
          </a:p>
          <a:p>
            <a:endParaRPr lang="bn-BD" sz="2800" dirty="0" smtClean="0"/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তামান্না আশরাফী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 টি টি প্রশিক্ষণার্থী,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ব্যাচ – ৩৬ তম,আইডি – ৬৮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দীপ্তি একেডেমী , ধীতপুর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ভালুকা , ময়মনসিংহ 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নম্বর </a:t>
            </a:r>
            <a:r>
              <a:rPr lang="bn-BD" sz="2800" dirty="0" smtClean="0"/>
              <a:t>– </a:t>
            </a:r>
            <a:r>
              <a:rPr lang="bn-BD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০১৭১৭৫৭৯২৩১</a:t>
            </a:r>
          </a:p>
          <a:p>
            <a:r>
              <a:rPr lang="en-US" sz="2800" dirty="0" smtClean="0"/>
              <a:t>E-mail- </a:t>
            </a:r>
            <a:r>
              <a:rPr lang="en-US" sz="2800" dirty="0" smtClean="0">
                <a:hlinkClick r:id="rId2"/>
              </a:rPr>
              <a:t>tamannaict@gmail.com</a:t>
            </a:r>
            <a:r>
              <a:rPr lang="en-US" sz="2800" dirty="0" smtClean="0"/>
              <a:t> </a:t>
            </a:r>
          </a:p>
          <a:p>
            <a:r>
              <a:rPr lang="bn-BD" sz="2800" dirty="0" smtClean="0"/>
              <a:t> </a:t>
            </a:r>
            <a:endParaRPr lang="en-US" sz="2800" dirty="0" smtClean="0"/>
          </a:p>
          <a:p>
            <a:endParaRPr lang="en-US" sz="2800" dirty="0"/>
          </a:p>
          <a:p>
            <a:pPr algn="ctr"/>
            <a:r>
              <a:rPr lang="bn-BD" sz="2800" dirty="0" smtClean="0"/>
              <a:t> 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600"/>
            <a:ext cx="3048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20000" cy="5909310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n-BD" sz="3600" dirty="0" smtClean="0">
              <a:solidFill>
                <a:srgbClr val="002060"/>
              </a:solidFill>
            </a:endParaRPr>
          </a:p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  – নবম / দশম </a:t>
            </a:r>
          </a:p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– বাংলা ১ম পত্র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গদ্য )</a:t>
            </a:r>
          </a:p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– ৪০ মিনিট </a:t>
            </a:r>
          </a:p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– ১১-০৩-২০২০ ।</a:t>
            </a:r>
          </a:p>
          <a:p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rgbClr val="002060"/>
              </a:solidFill>
            </a:endParaRPr>
          </a:p>
          <a:p>
            <a:r>
              <a:rPr lang="bn-BD" sz="3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918" y="304800"/>
            <a:ext cx="7831282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267691" y="304800"/>
            <a:ext cx="6553200" cy="16002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 গুলো  দেখ  এবং কিছু বলো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1" y="1676399"/>
            <a:ext cx="4124326" cy="2448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07" y="1676400"/>
            <a:ext cx="3589193" cy="2448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0" y="4262550"/>
            <a:ext cx="3799610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2" y="4252912"/>
            <a:ext cx="3990108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cision 9"/>
          <p:cNvSpPr/>
          <p:nvPr/>
        </p:nvSpPr>
        <p:spPr>
          <a:xfrm>
            <a:off x="876300" y="574964"/>
            <a:ext cx="6172200" cy="1524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9144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3487882"/>
            <a:ext cx="5943600" cy="1312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কবি পরিচিতি বলতে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928390"/>
            <a:ext cx="3467099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00200" y="4724400"/>
            <a:ext cx="6019800" cy="1600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২১শে ফেব্রুয়ারি  সম্পর্কে বর্ণনা করতে পারবে 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57200" y="1874520"/>
            <a:ext cx="914400" cy="1524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81000" y="3451860"/>
            <a:ext cx="990600" cy="13487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81000" y="4876800"/>
            <a:ext cx="990600" cy="1295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263652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কঠিন  শব্দের  অর্থ বলতে পারবে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6477000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তাহলে আমাদের আজকের পাঠ  </a:t>
            </a:r>
            <a:r>
              <a:rPr lang="bn-BD" sz="4800" b="1" dirty="0" smtClean="0"/>
              <a:t>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‘রক্তে ভেজা একুশ ‘ </a:t>
            </a:r>
          </a:p>
          <a:p>
            <a:pPr algn="ctr"/>
            <a:r>
              <a:rPr lang="bn-BD" sz="4800" b="1" dirty="0" smtClean="0">
                <a:solidFill>
                  <a:srgbClr val="2015B5"/>
                </a:solidFill>
                <a:latin typeface="NikoshBAN" pitchFamily="2" charset="0"/>
                <a:cs typeface="NikoshBAN" pitchFamily="2" charset="0"/>
              </a:rPr>
              <a:t>সেলিনা হোসেন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0"/>
            <a:ext cx="6324600" cy="24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1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8224879"/>
              </p:ext>
            </p:extLst>
          </p:nvPr>
        </p:nvGraphicFramePr>
        <p:xfrm>
          <a:off x="1295400" y="1981200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04800" y="228600"/>
            <a:ext cx="86106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লেখক  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0" y="2209800"/>
            <a:ext cx="2057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4277" y="3759323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পিতা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626052" y="3955427"/>
            <a:ext cx="2895600" cy="68798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 flipH="1">
            <a:off x="6400800" y="2166050"/>
            <a:ext cx="18288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মাতা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38200" y="5105400"/>
            <a:ext cx="2590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শিশু কিশোর উপযোগ্য  রচনা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24200"/>
            <a:ext cx="2133600" cy="18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E44B99AE-D535-4C32-918C-F6D0FB959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E44B99AE-D535-4C32-918C-F6D0FB959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E44B99AE-D535-4C32-918C-F6D0FB959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E44B99AE-D535-4C32-918C-F6D0FB959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54849534-FC93-4DBF-8218-D694E3D2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54849534-FC93-4DBF-8218-D694E3D2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54849534-FC93-4DBF-8218-D694E3D2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4849534-FC93-4DBF-8218-D694E3D2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B47C809-589D-45BD-8D28-5BF59CDC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B47C809-589D-45BD-8D28-5BF59CDC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B47C809-589D-45BD-8D28-5BF59CDC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4B47C809-589D-45BD-8D28-5BF59CDC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14CCF68-E7C9-4B55-979A-386AD20A8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14CCF68-E7C9-4B55-979A-386AD20A8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14CCF68-E7C9-4B55-979A-386AD20A8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414CCF68-E7C9-4B55-979A-386AD20A8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F6D6BB0B-7141-42C1-9DE7-C6C5B968D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F6D6BB0B-7141-42C1-9DE7-C6C5B968D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F6D6BB0B-7141-42C1-9DE7-C6C5B968D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F6D6BB0B-7141-42C1-9DE7-C6C5B968D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E28330E8-2166-413D-9C43-944C382B5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E28330E8-2166-413D-9C43-944C382B5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E28330E8-2166-413D-9C43-944C382B5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E28330E8-2166-413D-9C43-944C382B5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544DAAC-8007-4CBE-B69B-EBF1C555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544DAAC-8007-4CBE-B69B-EBF1C555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7544DAAC-8007-4CBE-B69B-EBF1C555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7544DAAC-8007-4CBE-B69B-EBF1C555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E7E67C51-B77F-49D3-9F85-4BB042650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E7E67C51-B77F-49D3-9F85-4BB042650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E7E67C51-B77F-49D3-9F85-4BB042650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E7E67C51-B77F-49D3-9F85-4BB042650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11DA02B8-D4E1-440F-9220-9F39331A6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11DA02B8-D4E1-440F-9220-9F39331A6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11DA02B8-D4E1-440F-9220-9F39331A6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11DA02B8-D4E1-440F-9220-9F39331A6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8406427"/>
              </p:ext>
            </p:extLst>
          </p:nvPr>
        </p:nvGraphicFramePr>
        <p:xfrm>
          <a:off x="1219200" y="381000"/>
          <a:ext cx="65913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1219200" y="228600"/>
            <a:ext cx="6248400" cy="16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শব্দের অর্থ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3058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034534"/>
            <a:ext cx="73914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 বিশ্লেষণ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MASTER" val="Polling Slide Desig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5&lt;/ChoiceNumber&gt;&lt;Style&gt;1&lt;/Style&gt;&lt;TimeLimit&gt;0&lt;/TimeLimit&gt;&lt;/PollingTag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1&lt;/PollingType&gt;&lt;ChoiceNumber&gt;2&lt;/ChoiceNumber&gt;&lt;Style&gt;1&lt;/Style&gt;&lt;TimeLimit&gt;0&lt;/TimeLimit&gt;&lt;/PollingTag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lling Slide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301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Polling Slide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সেলিনা হোসেন জন্ম কত সালে ? </vt:lpstr>
      <vt:lpstr>যত বেলা বাড়ছে ,প্রতিবাদে ,বিক্ষোভে,শ্লোগানে মুখরিত  হয়ে উঠেছিল বিশ্ববিদ্যালয় ।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87</cp:revision>
  <dcterms:created xsi:type="dcterms:W3CDTF">2020-03-09T16:10:16Z</dcterms:created>
  <dcterms:modified xsi:type="dcterms:W3CDTF">2020-03-17T14:26:52Z</dcterms:modified>
</cp:coreProperties>
</file>