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71" r:id="rId7"/>
    <p:sldId id="280" r:id="rId8"/>
    <p:sldId id="291" r:id="rId9"/>
    <p:sldId id="278" r:id="rId10"/>
    <p:sldId id="279" r:id="rId11"/>
    <p:sldId id="289" r:id="rId12"/>
    <p:sldId id="281" r:id="rId13"/>
    <p:sldId id="283" r:id="rId14"/>
    <p:sldId id="285" r:id="rId15"/>
    <p:sldId id="286" r:id="rId16"/>
    <p:sldId id="287" r:id="rId17"/>
    <p:sldId id="288" r:id="rId18"/>
    <p:sldId id="282" r:id="rId19"/>
    <p:sldId id="284" r:id="rId20"/>
    <p:sldId id="264" r:id="rId21"/>
    <p:sldId id="274" r:id="rId22"/>
    <p:sldId id="275" r:id="rId23"/>
    <p:sldId id="265" r:id="rId24"/>
    <p:sldId id="266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56D21-9136-4905-9CD3-885E01D6D362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D3E0C95-1F2C-401C-9528-78279997F2E9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রক্তের কাজ</a:t>
          </a:r>
          <a:endParaRPr lang="en-US" sz="3600" dirty="0"/>
        </a:p>
      </dgm:t>
    </dgm:pt>
    <dgm:pt modelId="{06BD13C1-B4E7-4AD8-9052-5E56820602EF}" type="parTrans" cxnId="{D747A95B-F831-46D8-987E-9716269DCDD6}">
      <dgm:prSet/>
      <dgm:spPr/>
      <dgm:t>
        <a:bodyPr/>
        <a:lstStyle/>
        <a:p>
          <a:endParaRPr lang="en-US"/>
        </a:p>
      </dgm:t>
    </dgm:pt>
    <dgm:pt modelId="{A758094E-708C-4992-B998-EDC8AA78A4FC}" type="sibTrans" cxnId="{D747A95B-F831-46D8-987E-9716269DCDD6}">
      <dgm:prSet/>
      <dgm:spPr/>
      <dgm:t>
        <a:bodyPr/>
        <a:lstStyle/>
        <a:p>
          <a:endParaRPr lang="en-US"/>
        </a:p>
      </dgm:t>
    </dgm:pt>
    <dgm:pt modelId="{0AB3686B-E9F3-48C7-AA0A-E78F91FB3ED1}">
      <dgm:prSet phldrT="[Text]" custT="1"/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খাদ্যসার পরিবহন</a:t>
          </a:r>
          <a:r>
            <a:rPr lang="bn-IN" sz="2000" b="1" dirty="0" smtClean="0"/>
            <a:t> </a:t>
          </a:r>
          <a:endParaRPr lang="en-US" sz="2000" b="1" dirty="0"/>
        </a:p>
      </dgm:t>
    </dgm:pt>
    <dgm:pt modelId="{CDAD1AE9-218C-4609-9047-D727E9EE8567}" type="parTrans" cxnId="{57172982-59C4-4D96-80C1-0222ED64ED57}">
      <dgm:prSet/>
      <dgm:spPr/>
      <dgm:t>
        <a:bodyPr/>
        <a:lstStyle/>
        <a:p>
          <a:endParaRPr lang="en-US"/>
        </a:p>
      </dgm:t>
    </dgm:pt>
    <dgm:pt modelId="{E610CFB7-1D4C-4324-A8BA-3FE237F74052}" type="sibTrans" cxnId="{57172982-59C4-4D96-80C1-0222ED64ED57}">
      <dgm:prSet/>
      <dgm:spPr/>
      <dgm:t>
        <a:bodyPr/>
        <a:lstStyle/>
        <a:p>
          <a:endParaRPr lang="en-US"/>
        </a:p>
      </dgm:t>
    </dgm:pt>
    <dgm:pt modelId="{62644FB9-5CBE-4B13-9756-F99F9A5B9917}">
      <dgm:prSet phldrT="[Text]" custT="1"/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বর্জ্য পরিবহন</a:t>
          </a:r>
          <a:r>
            <a:rPr lang="bn-IN" sz="2400" dirty="0" smtClean="0"/>
            <a:t> </a:t>
          </a:r>
          <a:endParaRPr lang="en-US" sz="2400" dirty="0"/>
        </a:p>
      </dgm:t>
    </dgm:pt>
    <dgm:pt modelId="{1AC4AF06-6304-4E5E-9E9E-C0A3211D8F68}" type="parTrans" cxnId="{F45116F8-C20F-4EA0-8B82-03930926F828}">
      <dgm:prSet/>
      <dgm:spPr/>
      <dgm:t>
        <a:bodyPr/>
        <a:lstStyle/>
        <a:p>
          <a:endParaRPr lang="en-US"/>
        </a:p>
      </dgm:t>
    </dgm:pt>
    <dgm:pt modelId="{671B6E50-D658-46D3-9D54-8B9C13C207A7}" type="sibTrans" cxnId="{F45116F8-C20F-4EA0-8B82-03930926F828}">
      <dgm:prSet/>
      <dgm:spPr/>
      <dgm:t>
        <a:bodyPr/>
        <a:lstStyle/>
        <a:p>
          <a:endParaRPr lang="en-US"/>
        </a:p>
      </dgm:t>
    </dgm:pt>
    <dgm:pt modelId="{38399813-CDDC-41C7-B53F-85CAD7B507D3}">
      <dgm:prSet phldrT="[Text]" custT="1"/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উষ্ণতা নিয়ন্ত্রন</a:t>
          </a:r>
          <a:r>
            <a:rPr lang="bn-IN" sz="3200" dirty="0" smtClean="0"/>
            <a:t> </a:t>
          </a:r>
          <a:endParaRPr lang="en-US" sz="3200" dirty="0"/>
        </a:p>
      </dgm:t>
    </dgm:pt>
    <dgm:pt modelId="{586B3A9B-1437-46F7-BABD-720F1870B68A}" type="parTrans" cxnId="{E48AC3F9-50A6-4648-97C0-B08252450EBE}">
      <dgm:prSet/>
      <dgm:spPr/>
      <dgm:t>
        <a:bodyPr/>
        <a:lstStyle/>
        <a:p>
          <a:endParaRPr lang="en-US"/>
        </a:p>
      </dgm:t>
    </dgm:pt>
    <dgm:pt modelId="{42E31983-3766-4161-A9EC-097DF72D4A9E}" type="sibTrans" cxnId="{E48AC3F9-50A6-4648-97C0-B08252450EBE}">
      <dgm:prSet/>
      <dgm:spPr/>
      <dgm:t>
        <a:bodyPr/>
        <a:lstStyle/>
        <a:p>
          <a:endParaRPr lang="en-US"/>
        </a:p>
      </dgm:t>
    </dgm:pt>
    <dgm:pt modelId="{C337B0C7-CA2B-4E1C-89E9-70AFFF5C5B1C}">
      <dgm:prSet phldrT="[Text]" custT="1"/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রোগ প্রতিরোধ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892879-D9DA-4D38-9A68-8AC8B6B35C10}" type="parTrans" cxnId="{1A69A1C2-F4F8-451A-B623-30F5FD0EFA3B}">
      <dgm:prSet/>
      <dgm:spPr/>
      <dgm:t>
        <a:bodyPr/>
        <a:lstStyle/>
        <a:p>
          <a:endParaRPr lang="en-US"/>
        </a:p>
      </dgm:t>
    </dgm:pt>
    <dgm:pt modelId="{D4560826-36D7-4294-827A-4A5EF8756361}" type="sibTrans" cxnId="{1A69A1C2-F4F8-451A-B623-30F5FD0EFA3B}">
      <dgm:prSet/>
      <dgm:spPr/>
      <dgm:t>
        <a:bodyPr/>
        <a:lstStyle/>
        <a:p>
          <a:endParaRPr lang="en-US"/>
        </a:p>
      </dgm:t>
    </dgm:pt>
    <dgm:pt modelId="{D252E700-6B35-4806-A698-4D74A11F65A2}">
      <dgm:prSet custT="1"/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</a:p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500" dirty="0" smtClean="0"/>
            <a:t> </a:t>
          </a:r>
          <a:endParaRPr lang="en-US" sz="1500" dirty="0"/>
        </a:p>
      </dgm:t>
    </dgm:pt>
    <dgm:pt modelId="{438D8C67-45C1-43C9-9D68-4811D9AE524E}" type="parTrans" cxnId="{F2EC2CAA-D4E6-42F6-BF8D-723965ABEEB7}">
      <dgm:prSet/>
      <dgm:spPr/>
      <dgm:t>
        <a:bodyPr/>
        <a:lstStyle/>
        <a:p>
          <a:endParaRPr lang="en-US"/>
        </a:p>
      </dgm:t>
    </dgm:pt>
    <dgm:pt modelId="{7CF81DEA-B740-412C-A192-D2D614649EA0}" type="sibTrans" cxnId="{F2EC2CAA-D4E6-42F6-BF8D-723965ABEEB7}">
      <dgm:prSet/>
      <dgm:spPr/>
      <dgm:t>
        <a:bodyPr/>
        <a:lstStyle/>
        <a:p>
          <a:endParaRPr lang="en-US"/>
        </a:p>
      </dgm:t>
    </dgm:pt>
    <dgm:pt modelId="{8CF3141B-C28B-45B0-883A-3A4E226839CB}">
      <dgm:prSet custT="1"/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শ্বাসকার্য  পরিচালন</a:t>
          </a:r>
          <a:r>
            <a:rPr lang="bn-IN" sz="1100" dirty="0" smtClean="0"/>
            <a:t> </a:t>
          </a:r>
          <a:endParaRPr lang="en-US" sz="1100" dirty="0"/>
        </a:p>
      </dgm:t>
    </dgm:pt>
    <dgm:pt modelId="{689588AE-2B53-459A-93E9-2AAFDE386B4B}" type="parTrans" cxnId="{7FC0418F-D081-494E-BB22-BF2B122DBF89}">
      <dgm:prSet/>
      <dgm:spPr/>
      <dgm:t>
        <a:bodyPr/>
        <a:lstStyle/>
        <a:p>
          <a:endParaRPr lang="en-US"/>
        </a:p>
      </dgm:t>
    </dgm:pt>
    <dgm:pt modelId="{2CB98239-A896-4EB1-9065-AA487E1F7BD9}" type="sibTrans" cxnId="{7FC0418F-D081-494E-BB22-BF2B122DBF89}">
      <dgm:prSet/>
      <dgm:spPr/>
      <dgm:t>
        <a:bodyPr/>
        <a:lstStyle/>
        <a:p>
          <a:endParaRPr lang="en-US"/>
        </a:p>
      </dgm:t>
    </dgm:pt>
    <dgm:pt modelId="{1946754E-4AAA-4472-AD47-1E82499AD851}" type="pres">
      <dgm:prSet presAssocID="{39956D21-9136-4905-9CD3-885E01D6D3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BF98D-B604-4226-82C6-93F5E83E621D}" type="pres">
      <dgm:prSet presAssocID="{4D3E0C95-1F2C-401C-9528-78279997F2E9}" presName="centerShape" presStyleLbl="node0" presStyleIdx="0" presStyleCnt="1" custScaleX="104853"/>
      <dgm:spPr/>
      <dgm:t>
        <a:bodyPr/>
        <a:lstStyle/>
        <a:p>
          <a:endParaRPr lang="en-US"/>
        </a:p>
      </dgm:t>
    </dgm:pt>
    <dgm:pt modelId="{4C231184-F80C-465A-AC8C-3D9399F02BC5}" type="pres">
      <dgm:prSet presAssocID="{689588AE-2B53-459A-93E9-2AAFDE386B4B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FF51F7E-C5F8-42CA-91E5-D53310E84EDE}" type="pres">
      <dgm:prSet presAssocID="{689588AE-2B53-459A-93E9-2AAFDE386B4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08429B0-52F3-4449-9867-47938B065210}" type="pres">
      <dgm:prSet presAssocID="{8CF3141B-C28B-45B0-883A-3A4E226839CB}" presName="node" presStyleLbl="node1" presStyleIdx="0" presStyleCnt="6" custScaleX="142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0939-83E7-444B-A879-F374CFEB6DED}" type="pres">
      <dgm:prSet presAssocID="{438D8C67-45C1-43C9-9D68-4811D9AE524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551031F5-A53A-4EED-BA94-4C680FE287C1}" type="pres">
      <dgm:prSet presAssocID="{438D8C67-45C1-43C9-9D68-4811D9AE524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1FFAC37-83F3-411F-8A55-0FEC347883D7}" type="pres">
      <dgm:prSet presAssocID="{D252E700-6B35-4806-A698-4D74A11F65A2}" presName="node" presStyleLbl="node1" presStyleIdx="1" presStyleCnt="6" custScaleX="135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76F30-DB6E-4569-8892-20CF9F4246C7}" type="pres">
      <dgm:prSet presAssocID="{CDAD1AE9-218C-4609-9047-D727E9EE856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D9CFA8F-F3FB-42AF-A673-829BCA0F7727}" type="pres">
      <dgm:prSet presAssocID="{CDAD1AE9-218C-4609-9047-D727E9EE856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86DC458-4888-490A-A4BD-B5EA712CF604}" type="pres">
      <dgm:prSet presAssocID="{0AB3686B-E9F3-48C7-AA0A-E78F91FB3ED1}" presName="node" presStyleLbl="node1" presStyleIdx="2" presStyleCnt="6" custScaleX="133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1565-CE74-4171-8F71-A2EB0545C12A}" type="pres">
      <dgm:prSet presAssocID="{1AC4AF06-6304-4E5E-9E9E-C0A3211D8F6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7F1CDC9-1DAE-4D5A-910A-E89B5C8E6FCF}" type="pres">
      <dgm:prSet presAssocID="{1AC4AF06-6304-4E5E-9E9E-C0A3211D8F6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4EC4ECA-5A54-4705-BE79-D86652D17B1C}" type="pres">
      <dgm:prSet presAssocID="{62644FB9-5CBE-4B13-9756-F99F9A5B9917}" presName="node" presStyleLbl="node1" presStyleIdx="3" presStyleCnt="6" custScaleX="135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48B3B-D0CD-4555-9991-B99AD92A7598}" type="pres">
      <dgm:prSet presAssocID="{586B3A9B-1437-46F7-BABD-720F1870B68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F54A05F-B3E0-4DAD-9AD8-700B9B98178D}" type="pres">
      <dgm:prSet presAssocID="{586B3A9B-1437-46F7-BABD-720F1870B68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8546CD7-BFAA-4FF2-917F-65716E635F28}" type="pres">
      <dgm:prSet presAssocID="{38399813-CDDC-41C7-B53F-85CAD7B507D3}" presName="node" presStyleLbl="node1" presStyleIdx="4" presStyleCnt="6" custScaleX="139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AD5E7-A0D8-4317-BDEF-B1D84FCC13C0}" type="pres">
      <dgm:prSet presAssocID="{6E892879-D9DA-4D38-9A68-8AC8B6B35C1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C4C6005B-B6C0-4318-A718-97929E2A4298}" type="pres">
      <dgm:prSet presAssocID="{6E892879-D9DA-4D38-9A68-8AC8B6B35C1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0446624-36CA-466D-AEB5-E1338B83059C}" type="pres">
      <dgm:prSet presAssocID="{C337B0C7-CA2B-4E1C-89E9-70AFFF5C5B1C}" presName="node" presStyleLbl="node1" presStyleIdx="5" presStyleCnt="6" custScaleX="137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D5B0FA-4F76-4132-A11D-A7E7B40906F4}" type="presOf" srcId="{C337B0C7-CA2B-4E1C-89E9-70AFFF5C5B1C}" destId="{90446624-36CA-466D-AEB5-E1338B83059C}" srcOrd="0" destOrd="0" presId="urn:microsoft.com/office/officeart/2005/8/layout/radial5"/>
    <dgm:cxn modelId="{BDA452F8-CF94-4728-B0C9-1F40ED87A2B5}" type="presOf" srcId="{CDAD1AE9-218C-4609-9047-D727E9EE8567}" destId="{F5B76F30-DB6E-4569-8892-20CF9F4246C7}" srcOrd="0" destOrd="0" presId="urn:microsoft.com/office/officeart/2005/8/layout/radial5"/>
    <dgm:cxn modelId="{57172982-59C4-4D96-80C1-0222ED64ED57}" srcId="{4D3E0C95-1F2C-401C-9528-78279997F2E9}" destId="{0AB3686B-E9F3-48C7-AA0A-E78F91FB3ED1}" srcOrd="2" destOrd="0" parTransId="{CDAD1AE9-218C-4609-9047-D727E9EE8567}" sibTransId="{E610CFB7-1D4C-4324-A8BA-3FE237F74052}"/>
    <dgm:cxn modelId="{E48AC3F9-50A6-4648-97C0-B08252450EBE}" srcId="{4D3E0C95-1F2C-401C-9528-78279997F2E9}" destId="{38399813-CDDC-41C7-B53F-85CAD7B507D3}" srcOrd="4" destOrd="0" parTransId="{586B3A9B-1437-46F7-BABD-720F1870B68A}" sibTransId="{42E31983-3766-4161-A9EC-097DF72D4A9E}"/>
    <dgm:cxn modelId="{E6C7ED94-DC5C-4FB6-85F3-6914603A99AC}" type="presOf" srcId="{62644FB9-5CBE-4B13-9756-F99F9A5B9917}" destId="{74EC4ECA-5A54-4705-BE79-D86652D17B1C}" srcOrd="0" destOrd="0" presId="urn:microsoft.com/office/officeart/2005/8/layout/radial5"/>
    <dgm:cxn modelId="{6C26755D-9D1A-4A94-B262-AE67F27E1DFA}" type="presOf" srcId="{8CF3141B-C28B-45B0-883A-3A4E226839CB}" destId="{D08429B0-52F3-4449-9867-47938B065210}" srcOrd="0" destOrd="0" presId="urn:microsoft.com/office/officeart/2005/8/layout/radial5"/>
    <dgm:cxn modelId="{E551F9D2-ECF0-4EA2-95EA-DF8358CD11B8}" type="presOf" srcId="{CDAD1AE9-218C-4609-9047-D727E9EE8567}" destId="{5D9CFA8F-F3FB-42AF-A673-829BCA0F7727}" srcOrd="1" destOrd="0" presId="urn:microsoft.com/office/officeart/2005/8/layout/radial5"/>
    <dgm:cxn modelId="{CDB30351-8258-403D-8398-065CEFAADF96}" type="presOf" srcId="{6E892879-D9DA-4D38-9A68-8AC8B6B35C10}" destId="{556AD5E7-A0D8-4317-BDEF-B1D84FCC13C0}" srcOrd="0" destOrd="0" presId="urn:microsoft.com/office/officeart/2005/8/layout/radial5"/>
    <dgm:cxn modelId="{7AC3763D-E7FC-4D2B-8FAE-782B52790CFA}" type="presOf" srcId="{4D3E0C95-1F2C-401C-9528-78279997F2E9}" destId="{112BF98D-B604-4226-82C6-93F5E83E621D}" srcOrd="0" destOrd="0" presId="urn:microsoft.com/office/officeart/2005/8/layout/radial5"/>
    <dgm:cxn modelId="{CDAF57E4-DAE2-4C12-AAAE-903B53AD9CFA}" type="presOf" srcId="{438D8C67-45C1-43C9-9D68-4811D9AE524E}" destId="{551031F5-A53A-4EED-BA94-4C680FE287C1}" srcOrd="1" destOrd="0" presId="urn:microsoft.com/office/officeart/2005/8/layout/radial5"/>
    <dgm:cxn modelId="{1B9CB260-846B-4963-BA05-66439D0AC811}" type="presOf" srcId="{438D8C67-45C1-43C9-9D68-4811D9AE524E}" destId="{45110939-83E7-444B-A879-F374CFEB6DED}" srcOrd="0" destOrd="0" presId="urn:microsoft.com/office/officeart/2005/8/layout/radial5"/>
    <dgm:cxn modelId="{F639A168-4795-49AD-BD72-726534C606AC}" type="presOf" srcId="{0AB3686B-E9F3-48C7-AA0A-E78F91FB3ED1}" destId="{D86DC458-4888-490A-A4BD-B5EA712CF604}" srcOrd="0" destOrd="0" presId="urn:microsoft.com/office/officeart/2005/8/layout/radial5"/>
    <dgm:cxn modelId="{888E3079-C7CD-4F8B-9ADB-78F41766721F}" type="presOf" srcId="{586B3A9B-1437-46F7-BABD-720F1870B68A}" destId="{7E948B3B-D0CD-4555-9991-B99AD92A7598}" srcOrd="0" destOrd="0" presId="urn:microsoft.com/office/officeart/2005/8/layout/radial5"/>
    <dgm:cxn modelId="{8A4036F6-39C4-43A8-841D-142D25763191}" type="presOf" srcId="{689588AE-2B53-459A-93E9-2AAFDE386B4B}" destId="{4C231184-F80C-465A-AC8C-3D9399F02BC5}" srcOrd="0" destOrd="0" presId="urn:microsoft.com/office/officeart/2005/8/layout/radial5"/>
    <dgm:cxn modelId="{7FC0418F-D081-494E-BB22-BF2B122DBF89}" srcId="{4D3E0C95-1F2C-401C-9528-78279997F2E9}" destId="{8CF3141B-C28B-45B0-883A-3A4E226839CB}" srcOrd="0" destOrd="0" parTransId="{689588AE-2B53-459A-93E9-2AAFDE386B4B}" sibTransId="{2CB98239-A896-4EB1-9065-AA487E1F7BD9}"/>
    <dgm:cxn modelId="{1A38F0BC-DB1D-4794-94CE-C03B4AE1A5A5}" type="presOf" srcId="{1AC4AF06-6304-4E5E-9E9E-C0A3211D8F68}" destId="{C7F1CDC9-1DAE-4D5A-910A-E89B5C8E6FCF}" srcOrd="1" destOrd="0" presId="urn:microsoft.com/office/officeart/2005/8/layout/radial5"/>
    <dgm:cxn modelId="{36A46181-8032-4551-85D9-6C1A2E3BD96B}" type="presOf" srcId="{D252E700-6B35-4806-A698-4D74A11F65A2}" destId="{91FFAC37-83F3-411F-8A55-0FEC347883D7}" srcOrd="0" destOrd="0" presId="urn:microsoft.com/office/officeart/2005/8/layout/radial5"/>
    <dgm:cxn modelId="{8644AC64-C11B-4768-B621-CDECFF1FA93E}" type="presOf" srcId="{39956D21-9136-4905-9CD3-885E01D6D362}" destId="{1946754E-4AAA-4472-AD47-1E82499AD851}" srcOrd="0" destOrd="0" presId="urn:microsoft.com/office/officeart/2005/8/layout/radial5"/>
    <dgm:cxn modelId="{4477F54B-8AD2-4BF7-9211-B471319D1DF1}" type="presOf" srcId="{586B3A9B-1437-46F7-BABD-720F1870B68A}" destId="{CF54A05F-B3E0-4DAD-9AD8-700B9B98178D}" srcOrd="1" destOrd="0" presId="urn:microsoft.com/office/officeart/2005/8/layout/radial5"/>
    <dgm:cxn modelId="{CBE69A39-85DD-448C-B46D-056519099499}" type="presOf" srcId="{1AC4AF06-6304-4E5E-9E9E-C0A3211D8F68}" destId="{74401565-CE74-4171-8F71-A2EB0545C12A}" srcOrd="0" destOrd="0" presId="urn:microsoft.com/office/officeart/2005/8/layout/radial5"/>
    <dgm:cxn modelId="{5AE0E4E5-7A8C-4F0E-BF72-4F93C3278EE2}" type="presOf" srcId="{689588AE-2B53-459A-93E9-2AAFDE386B4B}" destId="{2FF51F7E-C5F8-42CA-91E5-D53310E84EDE}" srcOrd="1" destOrd="0" presId="urn:microsoft.com/office/officeart/2005/8/layout/radial5"/>
    <dgm:cxn modelId="{A3B060B7-40B7-4712-997C-A38CAB34147F}" type="presOf" srcId="{38399813-CDDC-41C7-B53F-85CAD7B507D3}" destId="{08546CD7-BFAA-4FF2-917F-65716E635F28}" srcOrd="0" destOrd="0" presId="urn:microsoft.com/office/officeart/2005/8/layout/radial5"/>
    <dgm:cxn modelId="{F2EC2CAA-D4E6-42F6-BF8D-723965ABEEB7}" srcId="{4D3E0C95-1F2C-401C-9528-78279997F2E9}" destId="{D252E700-6B35-4806-A698-4D74A11F65A2}" srcOrd="1" destOrd="0" parTransId="{438D8C67-45C1-43C9-9D68-4811D9AE524E}" sibTransId="{7CF81DEA-B740-412C-A192-D2D614649EA0}"/>
    <dgm:cxn modelId="{D747A95B-F831-46D8-987E-9716269DCDD6}" srcId="{39956D21-9136-4905-9CD3-885E01D6D362}" destId="{4D3E0C95-1F2C-401C-9528-78279997F2E9}" srcOrd="0" destOrd="0" parTransId="{06BD13C1-B4E7-4AD8-9052-5E56820602EF}" sibTransId="{A758094E-708C-4992-B998-EDC8AA78A4FC}"/>
    <dgm:cxn modelId="{F45116F8-C20F-4EA0-8B82-03930926F828}" srcId="{4D3E0C95-1F2C-401C-9528-78279997F2E9}" destId="{62644FB9-5CBE-4B13-9756-F99F9A5B9917}" srcOrd="3" destOrd="0" parTransId="{1AC4AF06-6304-4E5E-9E9E-C0A3211D8F68}" sibTransId="{671B6E50-D658-46D3-9D54-8B9C13C207A7}"/>
    <dgm:cxn modelId="{55AADA2D-07A3-410C-937A-E8295FD3F929}" type="presOf" srcId="{6E892879-D9DA-4D38-9A68-8AC8B6B35C10}" destId="{C4C6005B-B6C0-4318-A718-97929E2A4298}" srcOrd="1" destOrd="0" presId="urn:microsoft.com/office/officeart/2005/8/layout/radial5"/>
    <dgm:cxn modelId="{1A69A1C2-F4F8-451A-B623-30F5FD0EFA3B}" srcId="{4D3E0C95-1F2C-401C-9528-78279997F2E9}" destId="{C337B0C7-CA2B-4E1C-89E9-70AFFF5C5B1C}" srcOrd="5" destOrd="0" parTransId="{6E892879-D9DA-4D38-9A68-8AC8B6B35C10}" sibTransId="{D4560826-36D7-4294-827A-4A5EF8756361}"/>
    <dgm:cxn modelId="{E9C6D1DD-1A25-43DA-ACEE-0A6649C74EE0}" type="presParOf" srcId="{1946754E-4AAA-4472-AD47-1E82499AD851}" destId="{112BF98D-B604-4226-82C6-93F5E83E621D}" srcOrd="0" destOrd="0" presId="urn:microsoft.com/office/officeart/2005/8/layout/radial5"/>
    <dgm:cxn modelId="{C2AB52EE-DE15-44BD-95A1-65891E7AC8B5}" type="presParOf" srcId="{1946754E-4AAA-4472-AD47-1E82499AD851}" destId="{4C231184-F80C-465A-AC8C-3D9399F02BC5}" srcOrd="1" destOrd="0" presId="urn:microsoft.com/office/officeart/2005/8/layout/radial5"/>
    <dgm:cxn modelId="{7ACE0E2A-1A71-4F8C-91E1-C5E663084A76}" type="presParOf" srcId="{4C231184-F80C-465A-AC8C-3D9399F02BC5}" destId="{2FF51F7E-C5F8-42CA-91E5-D53310E84EDE}" srcOrd="0" destOrd="0" presId="urn:microsoft.com/office/officeart/2005/8/layout/radial5"/>
    <dgm:cxn modelId="{6E289E76-073D-44A5-9BD6-58811D429198}" type="presParOf" srcId="{1946754E-4AAA-4472-AD47-1E82499AD851}" destId="{D08429B0-52F3-4449-9867-47938B065210}" srcOrd="2" destOrd="0" presId="urn:microsoft.com/office/officeart/2005/8/layout/radial5"/>
    <dgm:cxn modelId="{53431171-91CA-466C-85F3-B773026A0B9C}" type="presParOf" srcId="{1946754E-4AAA-4472-AD47-1E82499AD851}" destId="{45110939-83E7-444B-A879-F374CFEB6DED}" srcOrd="3" destOrd="0" presId="urn:microsoft.com/office/officeart/2005/8/layout/radial5"/>
    <dgm:cxn modelId="{72C9A3CD-CC02-4CE4-A49A-BC558928E3FA}" type="presParOf" srcId="{45110939-83E7-444B-A879-F374CFEB6DED}" destId="{551031F5-A53A-4EED-BA94-4C680FE287C1}" srcOrd="0" destOrd="0" presId="urn:microsoft.com/office/officeart/2005/8/layout/radial5"/>
    <dgm:cxn modelId="{A229FA19-5291-4FA4-AF11-DBAD11A4C816}" type="presParOf" srcId="{1946754E-4AAA-4472-AD47-1E82499AD851}" destId="{91FFAC37-83F3-411F-8A55-0FEC347883D7}" srcOrd="4" destOrd="0" presId="urn:microsoft.com/office/officeart/2005/8/layout/radial5"/>
    <dgm:cxn modelId="{8338B183-89C6-49FE-BFD2-BD78D7AEB58B}" type="presParOf" srcId="{1946754E-4AAA-4472-AD47-1E82499AD851}" destId="{F5B76F30-DB6E-4569-8892-20CF9F4246C7}" srcOrd="5" destOrd="0" presId="urn:microsoft.com/office/officeart/2005/8/layout/radial5"/>
    <dgm:cxn modelId="{9D2B3CC8-F27A-457D-B7B6-883365A4789F}" type="presParOf" srcId="{F5B76F30-DB6E-4569-8892-20CF9F4246C7}" destId="{5D9CFA8F-F3FB-42AF-A673-829BCA0F7727}" srcOrd="0" destOrd="0" presId="urn:microsoft.com/office/officeart/2005/8/layout/radial5"/>
    <dgm:cxn modelId="{CD8EE417-B3F5-45D2-A1A4-BF82A97C1802}" type="presParOf" srcId="{1946754E-4AAA-4472-AD47-1E82499AD851}" destId="{D86DC458-4888-490A-A4BD-B5EA712CF604}" srcOrd="6" destOrd="0" presId="urn:microsoft.com/office/officeart/2005/8/layout/radial5"/>
    <dgm:cxn modelId="{B1425025-D2A0-4AB2-AEC4-064949CAB079}" type="presParOf" srcId="{1946754E-4AAA-4472-AD47-1E82499AD851}" destId="{74401565-CE74-4171-8F71-A2EB0545C12A}" srcOrd="7" destOrd="0" presId="urn:microsoft.com/office/officeart/2005/8/layout/radial5"/>
    <dgm:cxn modelId="{7E4EDBF4-D48F-46EB-810D-2FDB6305B6B4}" type="presParOf" srcId="{74401565-CE74-4171-8F71-A2EB0545C12A}" destId="{C7F1CDC9-1DAE-4D5A-910A-E89B5C8E6FCF}" srcOrd="0" destOrd="0" presId="urn:microsoft.com/office/officeart/2005/8/layout/radial5"/>
    <dgm:cxn modelId="{601D4DF1-C54B-4619-B3FA-147AD40F0B59}" type="presParOf" srcId="{1946754E-4AAA-4472-AD47-1E82499AD851}" destId="{74EC4ECA-5A54-4705-BE79-D86652D17B1C}" srcOrd="8" destOrd="0" presId="urn:microsoft.com/office/officeart/2005/8/layout/radial5"/>
    <dgm:cxn modelId="{734DDB0D-4D6D-46D4-8714-493955C85E8B}" type="presParOf" srcId="{1946754E-4AAA-4472-AD47-1E82499AD851}" destId="{7E948B3B-D0CD-4555-9991-B99AD92A7598}" srcOrd="9" destOrd="0" presId="urn:microsoft.com/office/officeart/2005/8/layout/radial5"/>
    <dgm:cxn modelId="{A52F3484-6E76-4763-A28F-DB06D0AF8F1B}" type="presParOf" srcId="{7E948B3B-D0CD-4555-9991-B99AD92A7598}" destId="{CF54A05F-B3E0-4DAD-9AD8-700B9B98178D}" srcOrd="0" destOrd="0" presId="urn:microsoft.com/office/officeart/2005/8/layout/radial5"/>
    <dgm:cxn modelId="{583A8833-B10F-4EB7-9569-6FFC3F56099D}" type="presParOf" srcId="{1946754E-4AAA-4472-AD47-1E82499AD851}" destId="{08546CD7-BFAA-4FF2-917F-65716E635F28}" srcOrd="10" destOrd="0" presId="urn:microsoft.com/office/officeart/2005/8/layout/radial5"/>
    <dgm:cxn modelId="{9F1ACC60-0D68-4767-9507-EEBC42A1C31F}" type="presParOf" srcId="{1946754E-4AAA-4472-AD47-1E82499AD851}" destId="{556AD5E7-A0D8-4317-BDEF-B1D84FCC13C0}" srcOrd="11" destOrd="0" presId="urn:microsoft.com/office/officeart/2005/8/layout/radial5"/>
    <dgm:cxn modelId="{B29F993F-1446-4820-B2F4-4B520F899485}" type="presParOf" srcId="{556AD5E7-A0D8-4317-BDEF-B1D84FCC13C0}" destId="{C4C6005B-B6C0-4318-A718-97929E2A4298}" srcOrd="0" destOrd="0" presId="urn:microsoft.com/office/officeart/2005/8/layout/radial5"/>
    <dgm:cxn modelId="{1D07142B-EE76-49A5-876B-E870F9FD5F6C}" type="presParOf" srcId="{1946754E-4AAA-4472-AD47-1E82499AD851}" destId="{90446624-36CA-466D-AEB5-E1338B83059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BF98D-B604-4226-82C6-93F5E83E621D}">
      <dsp:nvSpPr>
        <dsp:cNvPr id="0" name=""/>
        <dsp:cNvSpPr/>
      </dsp:nvSpPr>
      <dsp:spPr>
        <a:xfrm>
          <a:off x="4539667" y="2383697"/>
          <a:ext cx="1581932" cy="1508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রক্তের কাজ</a:t>
          </a:r>
          <a:endParaRPr lang="en-US" sz="3600" kern="1200" dirty="0"/>
        </a:p>
      </dsp:txBody>
      <dsp:txXfrm>
        <a:off x="4771336" y="2604643"/>
        <a:ext cx="1118594" cy="1066822"/>
      </dsp:txXfrm>
    </dsp:sp>
    <dsp:sp modelId="{4C231184-F80C-465A-AC8C-3D9399F02BC5}">
      <dsp:nvSpPr>
        <dsp:cNvPr id="0" name=""/>
        <dsp:cNvSpPr/>
      </dsp:nvSpPr>
      <dsp:spPr>
        <a:xfrm rot="16200000">
          <a:off x="5136993" y="1748797"/>
          <a:ext cx="387281" cy="56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95085" y="1919089"/>
        <a:ext cx="271097" cy="336601"/>
      </dsp:txXfrm>
    </dsp:sp>
    <dsp:sp modelId="{D08429B0-52F3-4449-9867-47938B065210}">
      <dsp:nvSpPr>
        <dsp:cNvPr id="0" name=""/>
        <dsp:cNvSpPr/>
      </dsp:nvSpPr>
      <dsp:spPr>
        <a:xfrm>
          <a:off x="4153538" y="2973"/>
          <a:ext cx="2354191" cy="165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শ্বাসকার্য  পরিচালন</a:t>
          </a:r>
          <a:r>
            <a:rPr lang="bn-IN" sz="1100" kern="1200" dirty="0" smtClean="0"/>
            <a:t> </a:t>
          </a:r>
          <a:endParaRPr lang="en-US" sz="1100" kern="1200" dirty="0"/>
        </a:p>
      </dsp:txBody>
      <dsp:txXfrm>
        <a:off x="4498301" y="244610"/>
        <a:ext cx="1664665" cy="1166729"/>
      </dsp:txXfrm>
    </dsp:sp>
    <dsp:sp modelId="{45110939-83E7-444B-A879-F374CFEB6DED}">
      <dsp:nvSpPr>
        <dsp:cNvPr id="0" name=""/>
        <dsp:cNvSpPr/>
      </dsp:nvSpPr>
      <dsp:spPr>
        <a:xfrm rot="19800000">
          <a:off x="6086616" y="2342781"/>
          <a:ext cx="271258" cy="56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92067" y="2475325"/>
        <a:ext cx="189881" cy="336601"/>
      </dsp:txXfrm>
    </dsp:sp>
    <dsp:sp modelId="{91FFAC37-83F3-411F-8A55-0FEC347883D7}">
      <dsp:nvSpPr>
        <dsp:cNvPr id="0" name=""/>
        <dsp:cNvSpPr/>
      </dsp:nvSpPr>
      <dsp:spPr>
        <a:xfrm>
          <a:off x="6212840" y="1158013"/>
          <a:ext cx="2236761" cy="165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500" kern="1200" dirty="0" smtClean="0"/>
            <a:t> </a:t>
          </a:r>
          <a:endParaRPr lang="en-US" sz="1500" kern="1200" dirty="0"/>
        </a:p>
      </dsp:txBody>
      <dsp:txXfrm>
        <a:off x="6540406" y="1399650"/>
        <a:ext cx="1581629" cy="1166729"/>
      </dsp:txXfrm>
    </dsp:sp>
    <dsp:sp modelId="{F5B76F30-DB6E-4569-8892-20CF9F4246C7}">
      <dsp:nvSpPr>
        <dsp:cNvPr id="0" name=""/>
        <dsp:cNvSpPr/>
      </dsp:nvSpPr>
      <dsp:spPr>
        <a:xfrm rot="1800000">
          <a:off x="6087826" y="3374219"/>
          <a:ext cx="275397" cy="56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93360" y="3465764"/>
        <a:ext cx="192778" cy="336601"/>
      </dsp:txXfrm>
    </dsp:sp>
    <dsp:sp modelId="{D86DC458-4888-490A-A4BD-B5EA712CF604}">
      <dsp:nvSpPr>
        <dsp:cNvPr id="0" name=""/>
        <dsp:cNvSpPr/>
      </dsp:nvSpPr>
      <dsp:spPr>
        <a:xfrm>
          <a:off x="6226593" y="3468092"/>
          <a:ext cx="2209255" cy="165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খাদ্যসার পরিবহন</a:t>
          </a:r>
          <a:r>
            <a:rPr lang="bn-IN" sz="2000" b="1" kern="1200" dirty="0" smtClean="0"/>
            <a:t> </a:t>
          </a:r>
          <a:endParaRPr lang="en-US" sz="2000" b="1" kern="1200" dirty="0"/>
        </a:p>
      </dsp:txBody>
      <dsp:txXfrm>
        <a:off x="6550131" y="3709729"/>
        <a:ext cx="1562179" cy="1166729"/>
      </dsp:txXfrm>
    </dsp:sp>
    <dsp:sp modelId="{74401565-CE74-4171-8F71-A2EB0545C12A}">
      <dsp:nvSpPr>
        <dsp:cNvPr id="0" name=""/>
        <dsp:cNvSpPr/>
      </dsp:nvSpPr>
      <dsp:spPr>
        <a:xfrm rot="5400000">
          <a:off x="5136993" y="3966310"/>
          <a:ext cx="387281" cy="56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95085" y="4020418"/>
        <a:ext cx="271097" cy="336601"/>
      </dsp:txXfrm>
    </dsp:sp>
    <dsp:sp modelId="{74EC4ECA-5A54-4705-BE79-D86652D17B1C}">
      <dsp:nvSpPr>
        <dsp:cNvPr id="0" name=""/>
        <dsp:cNvSpPr/>
      </dsp:nvSpPr>
      <dsp:spPr>
        <a:xfrm>
          <a:off x="4215306" y="4623131"/>
          <a:ext cx="2230656" cy="165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বর্জ্য পরিবহন</a:t>
          </a:r>
          <a:r>
            <a:rPr lang="bn-IN" sz="2400" kern="1200" dirty="0" smtClean="0"/>
            <a:t> </a:t>
          </a:r>
          <a:endParaRPr lang="en-US" sz="2400" kern="1200" dirty="0"/>
        </a:p>
      </dsp:txBody>
      <dsp:txXfrm>
        <a:off x="4541978" y="4864768"/>
        <a:ext cx="1577312" cy="1166729"/>
      </dsp:txXfrm>
    </dsp:sp>
    <dsp:sp modelId="{7E948B3B-D0CD-4555-9991-B99AD92A7598}">
      <dsp:nvSpPr>
        <dsp:cNvPr id="0" name=""/>
        <dsp:cNvSpPr/>
      </dsp:nvSpPr>
      <dsp:spPr>
        <a:xfrm rot="9000000">
          <a:off x="4316611" y="3367646"/>
          <a:ext cx="261031" cy="56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389674" y="3460269"/>
        <a:ext cx="182722" cy="336601"/>
      </dsp:txXfrm>
    </dsp:sp>
    <dsp:sp modelId="{08546CD7-BFAA-4FF2-917F-65716E635F28}">
      <dsp:nvSpPr>
        <dsp:cNvPr id="0" name=""/>
        <dsp:cNvSpPr/>
      </dsp:nvSpPr>
      <dsp:spPr>
        <a:xfrm>
          <a:off x="2176835" y="3468092"/>
          <a:ext cx="2306424" cy="165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উষ্ণতা নিয়ন্ত্রন</a:t>
          </a:r>
          <a:r>
            <a:rPr lang="bn-IN" sz="3200" kern="1200" dirty="0" smtClean="0"/>
            <a:t> </a:t>
          </a:r>
          <a:endParaRPr lang="en-US" sz="3200" kern="1200" dirty="0"/>
        </a:p>
      </dsp:txBody>
      <dsp:txXfrm>
        <a:off x="2514603" y="3709729"/>
        <a:ext cx="1630888" cy="1166729"/>
      </dsp:txXfrm>
    </dsp:sp>
    <dsp:sp modelId="{556AD5E7-A0D8-4317-BDEF-B1D84FCC13C0}">
      <dsp:nvSpPr>
        <dsp:cNvPr id="0" name=""/>
        <dsp:cNvSpPr/>
      </dsp:nvSpPr>
      <dsp:spPr>
        <a:xfrm rot="12600000">
          <a:off x="4309713" y="2345019"/>
          <a:ext cx="266368" cy="56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384270" y="2477197"/>
        <a:ext cx="186458" cy="336601"/>
      </dsp:txXfrm>
    </dsp:sp>
    <dsp:sp modelId="{90446624-36CA-466D-AEB5-E1338B83059C}">
      <dsp:nvSpPr>
        <dsp:cNvPr id="0" name=""/>
        <dsp:cNvSpPr/>
      </dsp:nvSpPr>
      <dsp:spPr>
        <a:xfrm>
          <a:off x="2195166" y="1158013"/>
          <a:ext cx="2269761" cy="165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রোগ প্রতিরোধ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7565" y="1399650"/>
        <a:ext cx="1604963" cy="1166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6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E1278-1B91-4BD4-AA43-30700AFF483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29AF-D3EA-4565-A2B9-83D1FA705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3603" y="457744"/>
            <a:ext cx="4873349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643062"/>
            <a:ext cx="4762500" cy="35718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576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35682" y="1411248"/>
            <a:ext cx="921327" cy="3788311"/>
            <a:chOff x="1600200" y="1523999"/>
            <a:chExt cx="921327" cy="3788311"/>
          </a:xfrm>
        </p:grpSpPr>
        <p:sp>
          <p:nvSpPr>
            <p:cNvPr id="2" name="Can 1"/>
            <p:cNvSpPr/>
            <p:nvPr/>
          </p:nvSpPr>
          <p:spPr>
            <a:xfrm>
              <a:off x="1627910" y="1523999"/>
              <a:ext cx="893617" cy="2266313"/>
            </a:xfrm>
            <a:prstGeom prst="can">
              <a:avLst/>
            </a:prstGeom>
            <a:solidFill>
              <a:srgbClr val="FFFF9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n 2"/>
            <p:cNvSpPr/>
            <p:nvPr/>
          </p:nvSpPr>
          <p:spPr>
            <a:xfrm>
              <a:off x="1600200" y="3581400"/>
              <a:ext cx="914400" cy="1730910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52510" y="2221238"/>
            <a:ext cx="12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9492" y="4218803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84719" y="2544403"/>
            <a:ext cx="18738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>
            <a:off x="5850082" y="4541969"/>
            <a:ext cx="219941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1673" y="498764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উপাদান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434947" y="2544403"/>
            <a:ext cx="623453" cy="9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0800000" flipH="1" flipV="1">
            <a:off x="10412998" y="2293318"/>
            <a:ext cx="12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৫৫%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H="1" flipV="1">
            <a:off x="10412998" y="4218803"/>
            <a:ext cx="12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788237" y="4541968"/>
            <a:ext cx="623453" cy="9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089811" y="551518"/>
            <a:ext cx="1920589" cy="3458493"/>
          </a:xfrm>
          <a:prstGeom prst="can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10453" y="1209406"/>
            <a:ext cx="97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6091" y="2048651"/>
            <a:ext cx="20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7662" y="3665183"/>
            <a:ext cx="306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জৈব লবণ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7662" y="2867748"/>
            <a:ext cx="265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জৈব লবণ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8090" y="1491008"/>
            <a:ext cx="2141365" cy="415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29455" y="1209406"/>
            <a:ext cx="145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৯০ ভাগ</a:t>
            </a:r>
            <a:endParaRPr lang="en-US" sz="3600" dirty="0"/>
          </a:p>
        </p:txBody>
      </p:sp>
      <p:sp>
        <p:nvSpPr>
          <p:cNvPr id="12" name="Right Brace 11"/>
          <p:cNvSpPr/>
          <p:nvPr/>
        </p:nvSpPr>
        <p:spPr>
          <a:xfrm>
            <a:off x="9102436" y="2048651"/>
            <a:ext cx="1125267" cy="2093858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29455" y="2772414"/>
            <a:ext cx="145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১০ ভাগ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2520" y="4603770"/>
            <a:ext cx="193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রক্ত রস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9" y="110975"/>
            <a:ext cx="5837197" cy="3352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965" y="4267200"/>
            <a:ext cx="296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কনিকা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8254" y="304801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053015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এটি দ্বি-অবতল চাকতির মত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699346"/>
            <a:ext cx="545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এতে হিমগ্লোবিন 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Red 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Blood </a:t>
            </a:r>
            <a:r>
              <a:rPr lang="en-US" sz="36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Cell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 RBC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9126" y="2923310"/>
            <a:ext cx="58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617" y="2955967"/>
            <a:ext cx="58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০৩।এটি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141216"/>
            <a:ext cx="4770398" cy="2091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054" y="2286691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364" y="3260650"/>
            <a:ext cx="709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364" y="3806178"/>
            <a:ext cx="881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নিষ্কাসনের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237" y="5056908"/>
            <a:ext cx="928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হিমোগ্লবিনের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73" y="390813"/>
            <a:ext cx="2794000" cy="280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8655" y="3948545"/>
            <a:ext cx="25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-1"/>
            <a:ext cx="10958944" cy="60128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0236" y="5444836"/>
            <a:ext cx="6262254" cy="748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09709" y="1974272"/>
            <a:ext cx="2092037" cy="748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ব্যাসোফিল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8745" y="2078181"/>
            <a:ext cx="2542310" cy="748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ইওসিনোফিল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8711" y="2466108"/>
            <a:ext cx="2092036" cy="748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মনোসাইট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2291" y="4468090"/>
            <a:ext cx="2784763" cy="748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লিম্ফোসাইট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21781" y="4426527"/>
            <a:ext cx="2286000" cy="748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নিউট্রোফিল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3" y="210704"/>
            <a:ext cx="2794000" cy="280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5454" y="210704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436" y="1290888"/>
            <a:ext cx="671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128" y="1937219"/>
            <a:ext cx="543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১-১৫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5128" y="2801504"/>
            <a:ext cx="717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White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lood   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Cell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WBC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454" y="210704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3" y="210704"/>
            <a:ext cx="2794000" cy="280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0763" y="1424097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0762" y="1585680"/>
            <a:ext cx="39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জিবানু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072" y="2393594"/>
            <a:ext cx="714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762" y="3201508"/>
            <a:ext cx="573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1" y="235528"/>
            <a:ext cx="4727502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6073" y="4835236"/>
            <a:ext cx="19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4582" y="304801"/>
            <a:ext cx="36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9563" y="1817362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8181" y="3491346"/>
            <a:ext cx="572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০৩।এদের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7455" y="1165232"/>
            <a:ext cx="587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০১।এদের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প্লেইটলেট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9" y="2165981"/>
            <a:ext cx="573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০২।এরা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ডিবম্বাকার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2" y="180110"/>
            <a:ext cx="4727502" cy="318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2982" y="928946"/>
            <a:ext cx="529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62" y="4434146"/>
            <a:ext cx="990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তঞ্চন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বাঁধানোতে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951514" y="567203"/>
            <a:ext cx="3122022" cy="91440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922" y="2143323"/>
            <a:ext cx="5243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হৃদযন্ত্রের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3" y="148160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আই ডি-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৯৪৬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ব্যাচ-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পাঁচগাও আলহাজ্ব ওয়াহেদ আলী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দেওয়ান উচ্চ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পাঁচগাও,টঙ্গিবাড়ি,মুন্সিগঞ্জ।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5" y="207818"/>
            <a:ext cx="242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4569170"/>
              </p:ext>
            </p:extLst>
          </p:nvPr>
        </p:nvGraphicFramePr>
        <p:xfrm>
          <a:off x="748145" y="207818"/>
          <a:ext cx="10626437" cy="627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3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2BF98D-B604-4226-82C6-93F5E83E6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12BF98D-B604-4226-82C6-93F5E83E6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12BF98D-B604-4226-82C6-93F5E83E6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12BF98D-B604-4226-82C6-93F5E83E6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231184-F80C-465A-AC8C-3D9399F02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4C231184-F80C-465A-AC8C-3D9399F02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C231184-F80C-465A-AC8C-3D9399F02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C231184-F80C-465A-AC8C-3D9399F02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8429B0-52F3-4449-9867-47938B065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D08429B0-52F3-4449-9867-47938B065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D08429B0-52F3-4449-9867-47938B065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D08429B0-52F3-4449-9867-47938B065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110939-83E7-444B-A879-F374CFEB6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45110939-83E7-444B-A879-F374CFEB6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5110939-83E7-444B-A879-F374CFEB6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5110939-83E7-444B-A879-F374CFEB6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FFAC37-83F3-411F-8A55-0FEC3478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91FFAC37-83F3-411F-8A55-0FEC34788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91FFAC37-83F3-411F-8A55-0FEC3478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91FFAC37-83F3-411F-8A55-0FEC3478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B76F30-DB6E-4569-8892-20CF9F424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5B76F30-DB6E-4569-8892-20CF9F424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F5B76F30-DB6E-4569-8892-20CF9F424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5B76F30-DB6E-4569-8892-20CF9F424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6DC458-4888-490A-A4BD-B5EA712CF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D86DC458-4888-490A-A4BD-B5EA712CF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86DC458-4888-490A-A4BD-B5EA712CF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D86DC458-4888-490A-A4BD-B5EA712CF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01565-CE74-4171-8F71-A2EB0545C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74401565-CE74-4171-8F71-A2EB0545C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4401565-CE74-4171-8F71-A2EB0545C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74401565-CE74-4171-8F71-A2EB0545C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EC4ECA-5A54-4705-BE79-D86652D17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4EC4ECA-5A54-4705-BE79-D86652D17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74EC4ECA-5A54-4705-BE79-D86652D17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4EC4ECA-5A54-4705-BE79-D86652D17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48B3B-D0CD-4555-9991-B99AD92A7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7E948B3B-D0CD-4555-9991-B99AD92A7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E948B3B-D0CD-4555-9991-B99AD92A7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7E948B3B-D0CD-4555-9991-B99AD92A7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546CD7-BFAA-4FF2-917F-65716E63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08546CD7-BFAA-4FF2-917F-65716E635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08546CD7-BFAA-4FF2-917F-65716E63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08546CD7-BFAA-4FF2-917F-65716E63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AD5E7-A0D8-4317-BDEF-B1D84FCC1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556AD5E7-A0D8-4317-BDEF-B1D84FCC1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556AD5E7-A0D8-4317-BDEF-B1D84FCC1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556AD5E7-A0D8-4317-BDEF-B1D84FCC1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446624-36CA-466D-AEB5-E1338B830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90446624-36CA-466D-AEB5-E1338B830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90446624-36CA-466D-AEB5-E1338B830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90446624-36CA-466D-AEB5-E1338B830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1164" y="374073"/>
            <a:ext cx="2161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983" y="2854036"/>
            <a:ext cx="10737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 এবার বোর্ডে এসে একজন একজন করে  রক্তের উপাদান গুলো ও এদের কাজ লিখ।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836" y="277091"/>
            <a:ext cx="249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8" y="1911927"/>
            <a:ext cx="1058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 রক্ত সঠিকভাবে কাজ না  করলে  কি কি সমস্যা হতে পারে তোমারা মনে কর তার একটি পোস্টার তৈরি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1382" y="215205"/>
            <a:ext cx="199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25979"/>
              </p:ext>
            </p:extLst>
          </p:nvPr>
        </p:nvGraphicFramePr>
        <p:xfrm>
          <a:off x="9975995" y="817419"/>
          <a:ext cx="1613740" cy="119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661680" imgH="488520" progId="Package">
                  <p:embed/>
                </p:oleObj>
              </mc:Choice>
              <mc:Fallback>
                <p:oleObj name="Packager Shell Object" showAsIcon="1" r:id="rId3" imgW="661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75995" y="817419"/>
                        <a:ext cx="1613740" cy="1191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5436" y="2439558"/>
            <a:ext cx="313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160141"/>
            <a:ext cx="44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প্লাজমা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765975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5436" y="5130959"/>
            <a:ext cx="534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কাজ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448467"/>
            <a:ext cx="801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কনিকা কত দিন জীবিত থাকে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127" y="928255"/>
            <a:ext cx="293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বাডির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09" y="2355273"/>
            <a:ext cx="1080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‘সুস্থ ভাবে বেচে থাকতে হলে আমাদের দেহের রক্তের গুনগত মান ঠিক রাখা  প্রয়োজন’ তুমি এর সাথে একমত হলে কারণ ব্যাখ্যা কর?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765" y="748145"/>
            <a:ext cx="2452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53" y="2937165"/>
            <a:ext cx="7994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মুমূর্ষ রোগির জন্য রক্তের প্রয়োজন । রক্তের গ্রুপ  এবি পজেটিভ।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0"/>
            <a:ext cx="4447309" cy="29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1546" y="3962401"/>
            <a:ext cx="1468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581891"/>
            <a:ext cx="5999018" cy="31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32120" y="467096"/>
            <a:ext cx="3226525" cy="116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258292" y="2828836"/>
            <a:ext cx="817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পারব;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শ্রেণি বিভাগ বর্ণনা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কাজ ব্যাখ্যা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19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490" y="429491"/>
            <a:ext cx="545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জেনে নিই রক্ত কেমন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4" y="1885523"/>
            <a:ext cx="781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দেখতে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তরল,অস্বচ্ছ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লাল বর্ণের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725" y="2864501"/>
            <a:ext cx="320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স্বাদে লবনাক্ত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0033" y="3843479"/>
            <a:ext cx="597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 ধরনের  তরল যোজক কলা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033" y="4822457"/>
            <a:ext cx="597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 ধরনের  ক্ষারধর্মী পদার্থ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982" y="1690255"/>
            <a:ext cx="825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রক্তঃ প্রাণীদেহে এক প্রকার লাল বর্ণের অস্বচ্ছ, আন্ত কোষীয় লবনাক্ত এবং ক্ষারধর্মী তরল যোজক টিস্যু।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-997527"/>
            <a:ext cx="12233563" cy="88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63599"/>
            <a:ext cx="7744691" cy="508461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08864" y="1609568"/>
            <a:ext cx="1950028" cy="24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53891" y="1531274"/>
            <a:ext cx="1551709" cy="9879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70909" y="1759665"/>
            <a:ext cx="285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86445" y="1244584"/>
            <a:ext cx="2923309" cy="73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কনিকা</a:t>
            </a:r>
            <a:endParaRPr lang="en-US" sz="3600" dirty="0"/>
          </a:p>
        </p:txBody>
      </p:sp>
      <p:sp>
        <p:nvSpPr>
          <p:cNvPr id="24" name="Rounded Rectangle 23"/>
          <p:cNvSpPr/>
          <p:nvPr/>
        </p:nvSpPr>
        <p:spPr>
          <a:xfrm>
            <a:off x="1690255" y="2519226"/>
            <a:ext cx="2923309" cy="73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 </a:t>
            </a:r>
            <a:endParaRPr lang="en-US" sz="36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357255" y="3150837"/>
            <a:ext cx="1503218" cy="513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27419" y="3193428"/>
            <a:ext cx="858981" cy="782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481454" y="4075886"/>
            <a:ext cx="3893126" cy="73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কনিকা  </a:t>
            </a:r>
            <a:endParaRPr lang="en-US" sz="36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428510" y="4502727"/>
            <a:ext cx="1052944" cy="692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680364"/>
            <a:ext cx="1231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তিনটি উপাদান ছাড়া রক্তের ভিতরে যে  অংশ বিদ্যমান থাকে তাকে প্লাজমা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53300" y="2405996"/>
            <a:ext cx="2428009" cy="323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227129" y="1871617"/>
            <a:ext cx="1704107" cy="73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41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476</Words>
  <Application>Microsoft Office PowerPoint</Application>
  <PresentationFormat>Widescreen</PresentationFormat>
  <Paragraphs>102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GW25N72</dc:creator>
  <cp:lastModifiedBy>GW25N72</cp:lastModifiedBy>
  <cp:revision>70</cp:revision>
  <dcterms:created xsi:type="dcterms:W3CDTF">2020-03-14T08:26:48Z</dcterms:created>
  <dcterms:modified xsi:type="dcterms:W3CDTF">2020-03-16T10:28:13Z</dcterms:modified>
</cp:coreProperties>
</file>