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0" r:id="rId2"/>
    <p:sldId id="287" r:id="rId3"/>
    <p:sldId id="286" r:id="rId4"/>
    <p:sldId id="288" r:id="rId5"/>
    <p:sldId id="281" r:id="rId6"/>
    <p:sldId id="282" r:id="rId7"/>
    <p:sldId id="259" r:id="rId8"/>
    <p:sldId id="284" r:id="rId9"/>
    <p:sldId id="285" r:id="rId10"/>
    <p:sldId id="266" r:id="rId11"/>
    <p:sldId id="260" r:id="rId12"/>
    <p:sldId id="267" r:id="rId13"/>
    <p:sldId id="268" r:id="rId14"/>
    <p:sldId id="295" r:id="rId15"/>
    <p:sldId id="289" r:id="rId16"/>
    <p:sldId id="293" r:id="rId17"/>
    <p:sldId id="291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74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E9E7A-CC51-467B-AF4F-FBAB8902EC89}" type="doc">
      <dgm:prSet loTypeId="urn:microsoft.com/office/officeart/2005/8/layout/hierarchy6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C252B29-663A-44B4-8CC2-2D12C4B3BE25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Law</a:t>
          </a:r>
          <a:endParaRPr lang="en-US" sz="1600" b="1" dirty="0">
            <a:solidFill>
              <a:srgbClr val="FFFF00"/>
            </a:solidFill>
          </a:endParaRPr>
        </a:p>
      </dgm:t>
    </dgm:pt>
    <dgm:pt modelId="{18E76A8E-EF1B-407D-9DB6-5658FFE4EC41}" type="parTrans" cxnId="{B90A9B40-94F4-4A3C-A98B-9DADBB3D1E08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D5D7EE3E-131F-4221-AA9F-2FBD69173075}" type="sibTrans" cxnId="{B90A9B40-94F4-4A3C-A98B-9DADBB3D1E08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EAB6A4B7-4724-4039-9E69-D8B7BB98BBB8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National</a:t>
          </a:r>
          <a:endParaRPr lang="en-US" sz="1600" b="1" dirty="0">
            <a:solidFill>
              <a:srgbClr val="FFFF00"/>
            </a:solidFill>
          </a:endParaRPr>
        </a:p>
      </dgm:t>
    </dgm:pt>
    <dgm:pt modelId="{CA5E2053-66FA-411E-939A-A701743888BC}" type="parTrans" cxnId="{CDFE80F2-6767-49F3-BE3A-B9A66732ACB4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A6049584-9629-4739-8B7B-00D34CE4306E}" type="sibTrans" cxnId="{CDFE80F2-6767-49F3-BE3A-B9A66732ACB4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6DB0354F-A62D-4BAD-859B-9C0092D92314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Public</a:t>
          </a:r>
          <a:endParaRPr lang="en-US" sz="1600" b="1" dirty="0">
            <a:solidFill>
              <a:srgbClr val="FFFF00"/>
            </a:solidFill>
          </a:endParaRPr>
        </a:p>
      </dgm:t>
    </dgm:pt>
    <dgm:pt modelId="{C36B878A-0D4F-4954-AA8E-31BFCEDEC187}" type="parTrans" cxnId="{629AF75B-7BA0-492E-8564-077880728691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DB92F33D-0D66-4978-8656-B93400B42DAF}" type="sibTrans" cxnId="{629AF75B-7BA0-492E-8564-077880728691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2BB60F44-AF19-45A4-B7E3-25366D415FDE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Private</a:t>
          </a:r>
          <a:endParaRPr lang="en-US" sz="1600" b="1" dirty="0">
            <a:solidFill>
              <a:srgbClr val="FFFF00"/>
            </a:solidFill>
          </a:endParaRPr>
        </a:p>
      </dgm:t>
    </dgm:pt>
    <dgm:pt modelId="{E0729DED-2835-48DD-8184-0657DBBAC0EB}" type="parTrans" cxnId="{289AD0E0-7408-42F6-A5A7-0BACC90B1539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BC79DD25-3207-42EE-A2FD-4A2BBBB7253D}" type="sibTrans" cxnId="{289AD0E0-7408-42F6-A5A7-0BACC90B1539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0CC4C797-05C3-4005-946B-22B61B1AFF2E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International</a:t>
          </a:r>
          <a:endParaRPr lang="en-US" sz="1600" b="1" dirty="0">
            <a:solidFill>
              <a:srgbClr val="FFFF00"/>
            </a:solidFill>
          </a:endParaRPr>
        </a:p>
      </dgm:t>
    </dgm:pt>
    <dgm:pt modelId="{FC84FA5E-2332-4E6F-9035-D6E17E09FCF2}" type="parTrans" cxnId="{A80DDAA4-717F-40C5-AA0A-CA0B7F57E283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E2BC76EF-855E-460A-933C-7BC13D7E0C1F}" type="sibTrans" cxnId="{A80DDAA4-717F-40C5-AA0A-CA0B7F57E283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7003E22F-A09D-4865-B5A4-C37D2DE3873D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Individual Centric</a:t>
          </a:r>
          <a:endParaRPr lang="en-US" sz="1600" b="1" dirty="0">
            <a:solidFill>
              <a:srgbClr val="FFFF00"/>
            </a:solidFill>
          </a:endParaRPr>
        </a:p>
      </dgm:t>
    </dgm:pt>
    <dgm:pt modelId="{22E199FE-64F5-415C-8DEA-9B9617A0C41D}" type="parTrans" cxnId="{ECCFEEFC-0ADE-4391-AF8C-28049DB08782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5682D17A-5B3B-479E-9006-4462228CBDD2}" type="sibTrans" cxnId="{ECCFEEFC-0ADE-4391-AF8C-28049DB08782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7394FC12-BAAB-4D53-9219-305D415DD54F}">
      <dgm:prSet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Constitutional</a:t>
          </a:r>
          <a:endParaRPr lang="en-US" sz="1600" b="1" dirty="0">
            <a:solidFill>
              <a:srgbClr val="FFFF00"/>
            </a:solidFill>
          </a:endParaRPr>
        </a:p>
      </dgm:t>
    </dgm:pt>
    <dgm:pt modelId="{54861A35-1BDC-409C-9377-8278E8235DA3}" type="parTrans" cxnId="{C0578B09-4AB6-4C32-9BD1-0F1A159B72AE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822C92C1-CC7E-486F-B804-40E7E5AB4E10}" type="sibTrans" cxnId="{C0578B09-4AB6-4C32-9BD1-0F1A159B72AE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3CB5B8D8-89DB-4674-B939-725CBD988530}">
      <dgm:prSet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Administrative</a:t>
          </a:r>
          <a:endParaRPr lang="en-US" sz="1600" b="1" dirty="0">
            <a:solidFill>
              <a:srgbClr val="FFFF00"/>
            </a:solidFill>
          </a:endParaRPr>
        </a:p>
      </dgm:t>
    </dgm:pt>
    <dgm:pt modelId="{92C2B8D2-0334-4592-A1BE-35068273605F}" type="parTrans" cxnId="{25B7AC93-55F7-4CC5-A2FB-97E28C1E00D1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494FE279-3A6E-4025-9E8D-4821A6A8A3CA}" type="sibTrans" cxnId="{25B7AC93-55F7-4CC5-A2FB-97E28C1E00D1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C1C6B91A-BCC4-49F1-9CA5-15D299B088EB}">
      <dgm:prSet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Criminal</a:t>
          </a:r>
          <a:endParaRPr lang="en-US" sz="1600" b="1" dirty="0">
            <a:solidFill>
              <a:srgbClr val="FFFF00"/>
            </a:solidFill>
          </a:endParaRPr>
        </a:p>
      </dgm:t>
    </dgm:pt>
    <dgm:pt modelId="{94D6C925-D7FD-444F-A047-C2FE5F54A46F}" type="parTrans" cxnId="{ACD5779C-0D71-4778-B8A2-7E68A23E5726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49D53BBD-B73F-469B-8A8F-1247F0206B19}" type="sibTrans" cxnId="{ACD5779C-0D71-4778-B8A2-7E68A23E5726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3CC06809-A94B-45F3-B37E-02A98F4252AF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Government Centric</a:t>
          </a:r>
          <a:endParaRPr lang="en-US" sz="1600" b="1" dirty="0">
            <a:solidFill>
              <a:srgbClr val="FFFF00"/>
            </a:solidFill>
          </a:endParaRPr>
        </a:p>
      </dgm:t>
    </dgm:pt>
    <dgm:pt modelId="{E4F00E99-2A60-4F01-9EB0-7265CC146AF5}" type="parTrans" cxnId="{B10BFB0D-D2E8-4F1E-B496-BB4743915D9A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30E99342-707E-4734-932C-41D5BF428E4C}" type="sibTrans" cxnId="{B10BFB0D-D2E8-4F1E-B496-BB4743915D9A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68D98E06-147F-40B1-932F-4E761CD64F1D}">
      <dgm:prSet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Peace Related</a:t>
          </a:r>
          <a:endParaRPr lang="en-US" sz="1600" b="1" dirty="0">
            <a:solidFill>
              <a:srgbClr val="FFFF00"/>
            </a:solidFill>
          </a:endParaRPr>
        </a:p>
      </dgm:t>
    </dgm:pt>
    <dgm:pt modelId="{5F711EEE-373E-4559-BB7B-D27E8530CC37}" type="parTrans" cxnId="{22128E0D-EF93-4C47-AB0B-364922630B10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BDD183F1-CD12-49C4-AEC2-A5B9719B25A4}" type="sibTrans" cxnId="{22128E0D-EF93-4C47-AB0B-364922630B10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1D3C6BC7-BB82-4E96-98FF-F9D31779155B}">
      <dgm:prSet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War Related</a:t>
          </a:r>
          <a:endParaRPr lang="en-US" sz="1600" b="1" dirty="0">
            <a:solidFill>
              <a:srgbClr val="FFFF00"/>
            </a:solidFill>
          </a:endParaRPr>
        </a:p>
      </dgm:t>
    </dgm:pt>
    <dgm:pt modelId="{FE829735-CF4C-4BF9-9ACD-ED1EAA3E510F}" type="parTrans" cxnId="{8E077B10-567E-40A5-B4FC-F1211A9AF6B7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6949A799-22C7-4F60-9CE3-58E9D3DB7EAD}" type="sibTrans" cxnId="{8E077B10-567E-40A5-B4FC-F1211A9AF6B7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1FC7775E-40CC-48AA-A225-973F0F198ABE}">
      <dgm:prSet custT="1"/>
      <dgm:spPr/>
      <dgm:t>
        <a:bodyPr/>
        <a:lstStyle/>
        <a:p>
          <a:r>
            <a:rPr lang="en-US" sz="1600" b="1" dirty="0" smtClean="0">
              <a:solidFill>
                <a:srgbClr val="FFFF00"/>
              </a:solidFill>
            </a:rPr>
            <a:t>Neutrality Related</a:t>
          </a:r>
          <a:endParaRPr lang="en-US" sz="1600" b="1" dirty="0">
            <a:solidFill>
              <a:srgbClr val="FFFF00"/>
            </a:solidFill>
          </a:endParaRPr>
        </a:p>
      </dgm:t>
    </dgm:pt>
    <dgm:pt modelId="{490871CA-BD4E-40D2-8200-DA2703A2DB8E}" type="parTrans" cxnId="{87DFBF36-14C7-452F-BBC5-EB37310FD1E9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066F55B2-28E9-4B28-97BE-A4F756CDE8A2}" type="sibTrans" cxnId="{87DFBF36-14C7-452F-BBC5-EB37310FD1E9}">
      <dgm:prSet/>
      <dgm:spPr/>
      <dgm:t>
        <a:bodyPr/>
        <a:lstStyle/>
        <a:p>
          <a:endParaRPr lang="en-US" sz="1600" b="1">
            <a:solidFill>
              <a:srgbClr val="FFFF00"/>
            </a:solidFill>
          </a:endParaRPr>
        </a:p>
      </dgm:t>
    </dgm:pt>
    <dgm:pt modelId="{88C9F572-3A9B-4FC5-B11C-AE0CBF11A8BB}" type="pres">
      <dgm:prSet presAssocID="{671E9E7A-CC51-467B-AF4F-FBAB8902EC8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BA347D-283A-40F7-86E0-40E7AF77B4E8}" type="pres">
      <dgm:prSet presAssocID="{671E9E7A-CC51-467B-AF4F-FBAB8902EC89}" presName="hierFlow" presStyleCnt="0"/>
      <dgm:spPr/>
    </dgm:pt>
    <dgm:pt modelId="{60A643EB-B1D9-4612-B86C-0FD62CC2B831}" type="pres">
      <dgm:prSet presAssocID="{671E9E7A-CC51-467B-AF4F-FBAB8902EC8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A15B8A7-715F-4F9B-BF46-0AEFD428AC1E}" type="pres">
      <dgm:prSet presAssocID="{7C252B29-663A-44B4-8CC2-2D12C4B3BE25}" presName="Name14" presStyleCnt="0"/>
      <dgm:spPr/>
    </dgm:pt>
    <dgm:pt modelId="{BE64A34D-841E-4217-8699-C49927DAD2EF}" type="pres">
      <dgm:prSet presAssocID="{7C252B29-663A-44B4-8CC2-2D12C4B3BE25}" presName="level1Shape" presStyleLbl="node0" presStyleIdx="0" presStyleCnt="1" custScaleX="184514" custScaleY="165421" custLinFactNeighborX="-14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9A2BA-2675-487A-8ED9-9706268AD28D}" type="pres">
      <dgm:prSet presAssocID="{7C252B29-663A-44B4-8CC2-2D12C4B3BE25}" presName="hierChild2" presStyleCnt="0"/>
      <dgm:spPr/>
    </dgm:pt>
    <dgm:pt modelId="{5A74A6DC-1DEF-4FC5-8834-6CABA5250F08}" type="pres">
      <dgm:prSet presAssocID="{CA5E2053-66FA-411E-939A-A701743888BC}" presName="Name19" presStyleLbl="parChTrans1D2" presStyleIdx="0" presStyleCnt="2"/>
      <dgm:spPr/>
      <dgm:t>
        <a:bodyPr/>
        <a:lstStyle/>
        <a:p>
          <a:endParaRPr lang="en-US"/>
        </a:p>
      </dgm:t>
    </dgm:pt>
    <dgm:pt modelId="{41120DDF-21AF-4302-B254-5F52A5C09162}" type="pres">
      <dgm:prSet presAssocID="{EAB6A4B7-4724-4039-9E69-D8B7BB98BBB8}" presName="Name21" presStyleCnt="0"/>
      <dgm:spPr/>
    </dgm:pt>
    <dgm:pt modelId="{8FA1BD95-6ECB-4D98-A2F5-0D465D54561F}" type="pres">
      <dgm:prSet presAssocID="{EAB6A4B7-4724-4039-9E69-D8B7BB98BBB8}" presName="level2Shape" presStyleLbl="node2" presStyleIdx="0" presStyleCnt="2" custScaleX="207935" custScaleY="214755" custLinFactNeighborX="7090" custLinFactNeighborY="-13901"/>
      <dgm:spPr/>
      <dgm:t>
        <a:bodyPr/>
        <a:lstStyle/>
        <a:p>
          <a:endParaRPr lang="en-US"/>
        </a:p>
      </dgm:t>
    </dgm:pt>
    <dgm:pt modelId="{8E0BA3CC-DE63-4A00-A4CD-5C2360197B30}" type="pres">
      <dgm:prSet presAssocID="{EAB6A4B7-4724-4039-9E69-D8B7BB98BBB8}" presName="hierChild3" presStyleCnt="0"/>
      <dgm:spPr/>
    </dgm:pt>
    <dgm:pt modelId="{9F71AF87-3A14-47E2-B60A-47205CE1E5CA}" type="pres">
      <dgm:prSet presAssocID="{C36B878A-0D4F-4954-AA8E-31BFCEDEC187}" presName="Name19" presStyleLbl="parChTrans1D3" presStyleIdx="0" presStyleCnt="4"/>
      <dgm:spPr/>
      <dgm:t>
        <a:bodyPr/>
        <a:lstStyle/>
        <a:p>
          <a:endParaRPr lang="en-US"/>
        </a:p>
      </dgm:t>
    </dgm:pt>
    <dgm:pt modelId="{B99883D9-661C-4582-B2A5-969AF475CB3F}" type="pres">
      <dgm:prSet presAssocID="{6DB0354F-A62D-4BAD-859B-9C0092D92314}" presName="Name21" presStyleCnt="0"/>
      <dgm:spPr/>
    </dgm:pt>
    <dgm:pt modelId="{42DB5482-33D4-486F-B09E-07F67E87B2B3}" type="pres">
      <dgm:prSet presAssocID="{6DB0354F-A62D-4BAD-859B-9C0092D92314}" presName="level2Shape" presStyleLbl="node3" presStyleIdx="0" presStyleCnt="4" custScaleX="229217" custScaleY="264222"/>
      <dgm:spPr/>
      <dgm:t>
        <a:bodyPr/>
        <a:lstStyle/>
        <a:p>
          <a:endParaRPr lang="en-US"/>
        </a:p>
      </dgm:t>
    </dgm:pt>
    <dgm:pt modelId="{BB8A8CD7-52A0-4224-A888-D6921E1B50F4}" type="pres">
      <dgm:prSet presAssocID="{6DB0354F-A62D-4BAD-859B-9C0092D92314}" presName="hierChild3" presStyleCnt="0"/>
      <dgm:spPr/>
    </dgm:pt>
    <dgm:pt modelId="{DA064D7E-61AD-4DFC-BA67-8AF983A27979}" type="pres">
      <dgm:prSet presAssocID="{54861A35-1BDC-409C-9377-8278E8235DA3}" presName="Name19" presStyleLbl="parChTrans1D4" presStyleIdx="0" presStyleCnt="6"/>
      <dgm:spPr/>
      <dgm:t>
        <a:bodyPr/>
        <a:lstStyle/>
        <a:p>
          <a:endParaRPr lang="en-US"/>
        </a:p>
      </dgm:t>
    </dgm:pt>
    <dgm:pt modelId="{A10750BC-3415-4AE2-BECC-016065E57570}" type="pres">
      <dgm:prSet presAssocID="{7394FC12-BAAB-4D53-9219-305D415DD54F}" presName="Name21" presStyleCnt="0"/>
      <dgm:spPr/>
    </dgm:pt>
    <dgm:pt modelId="{08D27FE8-50F7-4A30-8385-6B4540345608}" type="pres">
      <dgm:prSet presAssocID="{7394FC12-BAAB-4D53-9219-305D415DD54F}" presName="level2Shape" presStyleLbl="node4" presStyleIdx="0" presStyleCnt="6" custScaleX="271909" custScaleY="217786"/>
      <dgm:spPr/>
      <dgm:t>
        <a:bodyPr/>
        <a:lstStyle/>
        <a:p>
          <a:endParaRPr lang="en-US"/>
        </a:p>
      </dgm:t>
    </dgm:pt>
    <dgm:pt modelId="{FB0F1F69-7C7D-43AA-BD6D-FC917D209B44}" type="pres">
      <dgm:prSet presAssocID="{7394FC12-BAAB-4D53-9219-305D415DD54F}" presName="hierChild3" presStyleCnt="0"/>
      <dgm:spPr/>
    </dgm:pt>
    <dgm:pt modelId="{5FC407A7-9983-4F16-AAD6-85F05CA675FF}" type="pres">
      <dgm:prSet presAssocID="{92C2B8D2-0334-4592-A1BE-35068273605F}" presName="Name19" presStyleLbl="parChTrans1D4" presStyleIdx="1" presStyleCnt="6"/>
      <dgm:spPr/>
      <dgm:t>
        <a:bodyPr/>
        <a:lstStyle/>
        <a:p>
          <a:endParaRPr lang="en-US"/>
        </a:p>
      </dgm:t>
    </dgm:pt>
    <dgm:pt modelId="{DF777B9D-65D6-4876-9F49-CA6C0D1F6E95}" type="pres">
      <dgm:prSet presAssocID="{3CB5B8D8-89DB-4674-B939-725CBD988530}" presName="Name21" presStyleCnt="0"/>
      <dgm:spPr/>
    </dgm:pt>
    <dgm:pt modelId="{FF6CA93A-A13A-4377-BD33-28700E2086B6}" type="pres">
      <dgm:prSet presAssocID="{3CB5B8D8-89DB-4674-B939-725CBD988530}" presName="level2Shape" presStyleLbl="node4" presStyleIdx="1" presStyleCnt="6" custScaleX="281019" custScaleY="217786"/>
      <dgm:spPr/>
      <dgm:t>
        <a:bodyPr/>
        <a:lstStyle/>
        <a:p>
          <a:endParaRPr lang="en-US"/>
        </a:p>
      </dgm:t>
    </dgm:pt>
    <dgm:pt modelId="{87929A9B-EDDC-4F3C-8529-2F39C57F1C40}" type="pres">
      <dgm:prSet presAssocID="{3CB5B8D8-89DB-4674-B939-725CBD988530}" presName="hierChild3" presStyleCnt="0"/>
      <dgm:spPr/>
    </dgm:pt>
    <dgm:pt modelId="{F38719BF-9F18-4A06-AB84-36AF6E6FAFCA}" type="pres">
      <dgm:prSet presAssocID="{94D6C925-D7FD-444F-A047-C2FE5F54A46F}" presName="Name19" presStyleLbl="parChTrans1D4" presStyleIdx="2" presStyleCnt="6"/>
      <dgm:spPr/>
      <dgm:t>
        <a:bodyPr/>
        <a:lstStyle/>
        <a:p>
          <a:endParaRPr lang="en-US"/>
        </a:p>
      </dgm:t>
    </dgm:pt>
    <dgm:pt modelId="{C0ECD5C4-CB16-4734-8BD3-26B75E606F5B}" type="pres">
      <dgm:prSet presAssocID="{C1C6B91A-BCC4-49F1-9CA5-15D299B088EB}" presName="Name21" presStyleCnt="0"/>
      <dgm:spPr/>
    </dgm:pt>
    <dgm:pt modelId="{ECFA2151-5A68-473B-9237-D7EEE07855D4}" type="pres">
      <dgm:prSet presAssocID="{C1C6B91A-BCC4-49F1-9CA5-15D299B088EB}" presName="level2Shape" presStyleLbl="node4" presStyleIdx="2" presStyleCnt="6" custScaleX="186516" custScaleY="217786"/>
      <dgm:spPr/>
      <dgm:t>
        <a:bodyPr/>
        <a:lstStyle/>
        <a:p>
          <a:endParaRPr lang="en-US"/>
        </a:p>
      </dgm:t>
    </dgm:pt>
    <dgm:pt modelId="{6ED2404E-01FD-413E-8819-A4433D5423F8}" type="pres">
      <dgm:prSet presAssocID="{C1C6B91A-BCC4-49F1-9CA5-15D299B088EB}" presName="hierChild3" presStyleCnt="0"/>
      <dgm:spPr/>
    </dgm:pt>
    <dgm:pt modelId="{A6995FC4-95B5-4E51-80A9-5F2082FF0DF4}" type="pres">
      <dgm:prSet presAssocID="{E0729DED-2835-48DD-8184-0657DBBAC0EB}" presName="Name19" presStyleLbl="parChTrans1D3" presStyleIdx="1" presStyleCnt="4"/>
      <dgm:spPr/>
      <dgm:t>
        <a:bodyPr/>
        <a:lstStyle/>
        <a:p>
          <a:endParaRPr lang="en-US"/>
        </a:p>
      </dgm:t>
    </dgm:pt>
    <dgm:pt modelId="{FB5C80BD-B382-4794-A06F-305F85DE493E}" type="pres">
      <dgm:prSet presAssocID="{2BB60F44-AF19-45A4-B7E3-25366D415FDE}" presName="Name21" presStyleCnt="0"/>
      <dgm:spPr/>
    </dgm:pt>
    <dgm:pt modelId="{B291DBFD-662A-4BF2-90E4-B9B7EEE2BD39}" type="pres">
      <dgm:prSet presAssocID="{2BB60F44-AF19-45A4-B7E3-25366D415FDE}" presName="level2Shape" presStyleLbl="node3" presStyleIdx="1" presStyleCnt="4" custScaleX="162783" custScaleY="127144"/>
      <dgm:spPr/>
      <dgm:t>
        <a:bodyPr/>
        <a:lstStyle/>
        <a:p>
          <a:endParaRPr lang="en-US"/>
        </a:p>
      </dgm:t>
    </dgm:pt>
    <dgm:pt modelId="{B7F97D35-683B-42D7-B3C4-481EFD051F49}" type="pres">
      <dgm:prSet presAssocID="{2BB60F44-AF19-45A4-B7E3-25366D415FDE}" presName="hierChild3" presStyleCnt="0"/>
      <dgm:spPr/>
    </dgm:pt>
    <dgm:pt modelId="{CC964F25-25EE-40B9-AE0D-22F73432FD2D}" type="pres">
      <dgm:prSet presAssocID="{FC84FA5E-2332-4E6F-9035-D6E17E09FCF2}" presName="Name19" presStyleLbl="parChTrans1D2" presStyleIdx="1" presStyleCnt="2"/>
      <dgm:spPr/>
      <dgm:t>
        <a:bodyPr/>
        <a:lstStyle/>
        <a:p>
          <a:endParaRPr lang="en-US"/>
        </a:p>
      </dgm:t>
    </dgm:pt>
    <dgm:pt modelId="{65D7894F-024E-4D14-8F8D-842C6B8D9E5A}" type="pres">
      <dgm:prSet presAssocID="{0CC4C797-05C3-4005-946B-22B61B1AFF2E}" presName="Name21" presStyleCnt="0"/>
      <dgm:spPr/>
    </dgm:pt>
    <dgm:pt modelId="{A36481FE-9490-4FD1-AE28-1D3B671A691D}" type="pres">
      <dgm:prSet presAssocID="{0CC4C797-05C3-4005-946B-22B61B1AFF2E}" presName="level2Shape" presStyleLbl="node2" presStyleIdx="1" presStyleCnt="2" custScaleX="273311" custScaleY="174022"/>
      <dgm:spPr/>
      <dgm:t>
        <a:bodyPr/>
        <a:lstStyle/>
        <a:p>
          <a:endParaRPr lang="en-US"/>
        </a:p>
      </dgm:t>
    </dgm:pt>
    <dgm:pt modelId="{B854414D-FA7F-4D98-9B95-21597802B64A}" type="pres">
      <dgm:prSet presAssocID="{0CC4C797-05C3-4005-946B-22B61B1AFF2E}" presName="hierChild3" presStyleCnt="0"/>
      <dgm:spPr/>
    </dgm:pt>
    <dgm:pt modelId="{4A7A1B2C-E340-47C9-B7CA-0DCF72CE2C03}" type="pres">
      <dgm:prSet presAssocID="{22E199FE-64F5-415C-8DEA-9B9617A0C41D}" presName="Name19" presStyleLbl="parChTrans1D3" presStyleIdx="2" presStyleCnt="4"/>
      <dgm:spPr/>
      <dgm:t>
        <a:bodyPr/>
        <a:lstStyle/>
        <a:p>
          <a:endParaRPr lang="en-US"/>
        </a:p>
      </dgm:t>
    </dgm:pt>
    <dgm:pt modelId="{B37B311F-8EE8-4775-B58D-B1A65E81D83D}" type="pres">
      <dgm:prSet presAssocID="{7003E22F-A09D-4865-B5A4-C37D2DE3873D}" presName="Name21" presStyleCnt="0"/>
      <dgm:spPr/>
    </dgm:pt>
    <dgm:pt modelId="{B7341FE1-32BD-4A14-8920-A533E4BE97E5}" type="pres">
      <dgm:prSet presAssocID="{7003E22F-A09D-4865-B5A4-C37D2DE3873D}" presName="level2Shape" presStyleLbl="node3" presStyleIdx="2" presStyleCnt="4" custScaleX="228760" custScaleY="173382"/>
      <dgm:spPr/>
      <dgm:t>
        <a:bodyPr/>
        <a:lstStyle/>
        <a:p>
          <a:endParaRPr lang="en-US"/>
        </a:p>
      </dgm:t>
    </dgm:pt>
    <dgm:pt modelId="{164A4BA6-573C-4110-87CC-A0802A0535CE}" type="pres">
      <dgm:prSet presAssocID="{7003E22F-A09D-4865-B5A4-C37D2DE3873D}" presName="hierChild3" presStyleCnt="0"/>
      <dgm:spPr/>
    </dgm:pt>
    <dgm:pt modelId="{0532C11B-AB56-4B12-BE3F-BCA805543B77}" type="pres">
      <dgm:prSet presAssocID="{E4F00E99-2A60-4F01-9EB0-7265CC146AF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46829EBE-0E8E-4AF2-A0D7-657D3556C3A3}" type="pres">
      <dgm:prSet presAssocID="{3CC06809-A94B-45F3-B37E-02A98F4252AF}" presName="Name21" presStyleCnt="0"/>
      <dgm:spPr/>
    </dgm:pt>
    <dgm:pt modelId="{66B03033-0181-4A89-8D44-D710204E9211}" type="pres">
      <dgm:prSet presAssocID="{3CC06809-A94B-45F3-B37E-02A98F4252AF}" presName="level2Shape" presStyleLbl="node3" presStyleIdx="3" presStyleCnt="4" custScaleX="243678" custScaleY="151130" custLinFactNeighborX="-1870" custLinFactNeighborY="6016"/>
      <dgm:spPr/>
      <dgm:t>
        <a:bodyPr/>
        <a:lstStyle/>
        <a:p>
          <a:endParaRPr lang="en-US"/>
        </a:p>
      </dgm:t>
    </dgm:pt>
    <dgm:pt modelId="{9B7E2202-B154-48EF-8EEC-90005D6065D6}" type="pres">
      <dgm:prSet presAssocID="{3CC06809-A94B-45F3-B37E-02A98F4252AF}" presName="hierChild3" presStyleCnt="0"/>
      <dgm:spPr/>
    </dgm:pt>
    <dgm:pt modelId="{A4B0FD31-1093-418A-9185-AD3C89E69A3F}" type="pres">
      <dgm:prSet presAssocID="{5F711EEE-373E-4559-BB7B-D27E8530CC37}" presName="Name19" presStyleLbl="parChTrans1D4" presStyleIdx="3" presStyleCnt="6"/>
      <dgm:spPr/>
      <dgm:t>
        <a:bodyPr/>
        <a:lstStyle/>
        <a:p>
          <a:endParaRPr lang="en-US"/>
        </a:p>
      </dgm:t>
    </dgm:pt>
    <dgm:pt modelId="{419CD1CD-878B-4C62-B0E2-ED0453FE40DE}" type="pres">
      <dgm:prSet presAssocID="{68D98E06-147F-40B1-932F-4E761CD64F1D}" presName="Name21" presStyleCnt="0"/>
      <dgm:spPr/>
    </dgm:pt>
    <dgm:pt modelId="{CA16A9B0-02A7-43B0-8511-BE9420681A56}" type="pres">
      <dgm:prSet presAssocID="{68D98E06-147F-40B1-932F-4E761CD64F1D}" presName="level2Shape" presStyleLbl="node4" presStyleIdx="3" presStyleCnt="6" custScaleX="173988" custScaleY="217786"/>
      <dgm:spPr/>
      <dgm:t>
        <a:bodyPr/>
        <a:lstStyle/>
        <a:p>
          <a:endParaRPr lang="en-US"/>
        </a:p>
      </dgm:t>
    </dgm:pt>
    <dgm:pt modelId="{A984320A-2DF6-4365-905F-C042172F2E7C}" type="pres">
      <dgm:prSet presAssocID="{68D98E06-147F-40B1-932F-4E761CD64F1D}" presName="hierChild3" presStyleCnt="0"/>
      <dgm:spPr/>
    </dgm:pt>
    <dgm:pt modelId="{30F0154E-B43E-472E-9640-5A2AF76DB7DC}" type="pres">
      <dgm:prSet presAssocID="{FE829735-CF4C-4BF9-9ACD-ED1EAA3E510F}" presName="Name19" presStyleLbl="parChTrans1D4" presStyleIdx="4" presStyleCnt="6"/>
      <dgm:spPr/>
      <dgm:t>
        <a:bodyPr/>
        <a:lstStyle/>
        <a:p>
          <a:endParaRPr lang="en-US"/>
        </a:p>
      </dgm:t>
    </dgm:pt>
    <dgm:pt modelId="{3705F40E-01CE-40D2-89A8-747822D5A738}" type="pres">
      <dgm:prSet presAssocID="{1D3C6BC7-BB82-4E96-98FF-F9D31779155B}" presName="Name21" presStyleCnt="0"/>
      <dgm:spPr/>
    </dgm:pt>
    <dgm:pt modelId="{48510C44-10C0-41FD-B16F-DA6C72DEA47A}" type="pres">
      <dgm:prSet presAssocID="{1D3C6BC7-BB82-4E96-98FF-F9D31779155B}" presName="level2Shape" presStyleLbl="node4" presStyleIdx="4" presStyleCnt="6" custScaleX="179492" custScaleY="217786"/>
      <dgm:spPr/>
      <dgm:t>
        <a:bodyPr/>
        <a:lstStyle/>
        <a:p>
          <a:endParaRPr lang="en-US"/>
        </a:p>
      </dgm:t>
    </dgm:pt>
    <dgm:pt modelId="{5E51B1DA-5427-4F37-847A-044E2A90D8DD}" type="pres">
      <dgm:prSet presAssocID="{1D3C6BC7-BB82-4E96-98FF-F9D31779155B}" presName="hierChild3" presStyleCnt="0"/>
      <dgm:spPr/>
    </dgm:pt>
    <dgm:pt modelId="{7F7C3383-EA10-44C1-A776-8619D9FC5151}" type="pres">
      <dgm:prSet presAssocID="{490871CA-BD4E-40D2-8200-DA2703A2DB8E}" presName="Name19" presStyleLbl="parChTrans1D4" presStyleIdx="5" presStyleCnt="6"/>
      <dgm:spPr/>
      <dgm:t>
        <a:bodyPr/>
        <a:lstStyle/>
        <a:p>
          <a:endParaRPr lang="en-US"/>
        </a:p>
      </dgm:t>
    </dgm:pt>
    <dgm:pt modelId="{36F64AEA-9F32-45BA-B6A1-08B4E4C9F561}" type="pres">
      <dgm:prSet presAssocID="{1FC7775E-40CC-48AA-A225-973F0F198ABE}" presName="Name21" presStyleCnt="0"/>
      <dgm:spPr/>
    </dgm:pt>
    <dgm:pt modelId="{AF99DE81-6AFC-4192-967F-40C3419B74AC}" type="pres">
      <dgm:prSet presAssocID="{1FC7775E-40CC-48AA-A225-973F0F198ABE}" presName="level2Shape" presStyleLbl="node4" presStyleIdx="5" presStyleCnt="6" custScaleX="211752" custScaleY="206297"/>
      <dgm:spPr/>
      <dgm:t>
        <a:bodyPr/>
        <a:lstStyle/>
        <a:p>
          <a:endParaRPr lang="en-US"/>
        </a:p>
      </dgm:t>
    </dgm:pt>
    <dgm:pt modelId="{25B9D237-DB4B-4BEB-92F2-54EEDBEE3A69}" type="pres">
      <dgm:prSet presAssocID="{1FC7775E-40CC-48AA-A225-973F0F198ABE}" presName="hierChild3" presStyleCnt="0"/>
      <dgm:spPr/>
    </dgm:pt>
    <dgm:pt modelId="{28434234-B58A-48BC-91F5-7D4AF2170F24}" type="pres">
      <dgm:prSet presAssocID="{671E9E7A-CC51-467B-AF4F-FBAB8902EC89}" presName="bgShapesFlow" presStyleCnt="0"/>
      <dgm:spPr/>
    </dgm:pt>
  </dgm:ptLst>
  <dgm:cxnLst>
    <dgm:cxn modelId="{863A621D-5198-4DFD-AE1E-8265F987D446}" type="presOf" srcId="{FE829735-CF4C-4BF9-9ACD-ED1EAA3E510F}" destId="{30F0154E-B43E-472E-9640-5A2AF76DB7DC}" srcOrd="0" destOrd="0" presId="urn:microsoft.com/office/officeart/2005/8/layout/hierarchy6"/>
    <dgm:cxn modelId="{E78D5E41-1F55-423A-9C3A-8D10A168089F}" type="presOf" srcId="{7003E22F-A09D-4865-B5A4-C37D2DE3873D}" destId="{B7341FE1-32BD-4A14-8920-A533E4BE97E5}" srcOrd="0" destOrd="0" presId="urn:microsoft.com/office/officeart/2005/8/layout/hierarchy6"/>
    <dgm:cxn modelId="{6A1AA767-3E97-4682-8244-E0416A61AA39}" type="presOf" srcId="{22E199FE-64F5-415C-8DEA-9B9617A0C41D}" destId="{4A7A1B2C-E340-47C9-B7CA-0DCF72CE2C03}" srcOrd="0" destOrd="0" presId="urn:microsoft.com/office/officeart/2005/8/layout/hierarchy6"/>
    <dgm:cxn modelId="{2DCF7D8F-F1B8-4485-B7D0-F87CF352CAA0}" type="presOf" srcId="{7C252B29-663A-44B4-8CC2-2D12C4B3BE25}" destId="{BE64A34D-841E-4217-8699-C49927DAD2EF}" srcOrd="0" destOrd="0" presId="urn:microsoft.com/office/officeart/2005/8/layout/hierarchy6"/>
    <dgm:cxn modelId="{F294A8CF-9D56-4183-BF6A-4262A80B12BA}" type="presOf" srcId="{5F711EEE-373E-4559-BB7B-D27E8530CC37}" destId="{A4B0FD31-1093-418A-9185-AD3C89E69A3F}" srcOrd="0" destOrd="0" presId="urn:microsoft.com/office/officeart/2005/8/layout/hierarchy6"/>
    <dgm:cxn modelId="{C9D63E5E-BFFD-4A95-99F0-09C2098D17EC}" type="presOf" srcId="{C1C6B91A-BCC4-49F1-9CA5-15D299B088EB}" destId="{ECFA2151-5A68-473B-9237-D7EEE07855D4}" srcOrd="0" destOrd="0" presId="urn:microsoft.com/office/officeart/2005/8/layout/hierarchy6"/>
    <dgm:cxn modelId="{B90A9B40-94F4-4A3C-A98B-9DADBB3D1E08}" srcId="{671E9E7A-CC51-467B-AF4F-FBAB8902EC89}" destId="{7C252B29-663A-44B4-8CC2-2D12C4B3BE25}" srcOrd="0" destOrd="0" parTransId="{18E76A8E-EF1B-407D-9DB6-5658FFE4EC41}" sibTransId="{D5D7EE3E-131F-4221-AA9F-2FBD69173075}"/>
    <dgm:cxn modelId="{25B7AC93-55F7-4CC5-A2FB-97E28C1E00D1}" srcId="{6DB0354F-A62D-4BAD-859B-9C0092D92314}" destId="{3CB5B8D8-89DB-4674-B939-725CBD988530}" srcOrd="1" destOrd="0" parTransId="{92C2B8D2-0334-4592-A1BE-35068273605F}" sibTransId="{494FE279-3A6E-4025-9E8D-4821A6A8A3CA}"/>
    <dgm:cxn modelId="{AE71A9B7-9185-4D01-877B-FA49CD6FF5BF}" type="presOf" srcId="{E0729DED-2835-48DD-8184-0657DBBAC0EB}" destId="{A6995FC4-95B5-4E51-80A9-5F2082FF0DF4}" srcOrd="0" destOrd="0" presId="urn:microsoft.com/office/officeart/2005/8/layout/hierarchy6"/>
    <dgm:cxn modelId="{A75FCF5B-10AD-4E69-8D52-B5FE0305572A}" type="presOf" srcId="{671E9E7A-CC51-467B-AF4F-FBAB8902EC89}" destId="{88C9F572-3A9B-4FC5-B11C-AE0CBF11A8BB}" srcOrd="0" destOrd="0" presId="urn:microsoft.com/office/officeart/2005/8/layout/hierarchy6"/>
    <dgm:cxn modelId="{8A5A74C1-2562-470F-9665-22FD94C9C071}" type="presOf" srcId="{7394FC12-BAAB-4D53-9219-305D415DD54F}" destId="{08D27FE8-50F7-4A30-8385-6B4540345608}" srcOrd="0" destOrd="0" presId="urn:microsoft.com/office/officeart/2005/8/layout/hierarchy6"/>
    <dgm:cxn modelId="{F488986F-D06C-459E-8E5B-1FCC8436CF47}" type="presOf" srcId="{3CB5B8D8-89DB-4674-B939-725CBD988530}" destId="{FF6CA93A-A13A-4377-BD33-28700E2086B6}" srcOrd="0" destOrd="0" presId="urn:microsoft.com/office/officeart/2005/8/layout/hierarchy6"/>
    <dgm:cxn modelId="{41FE9507-3ED3-43D9-BC4C-AEC42C9FDD55}" type="presOf" srcId="{54861A35-1BDC-409C-9377-8278E8235DA3}" destId="{DA064D7E-61AD-4DFC-BA67-8AF983A27979}" srcOrd="0" destOrd="0" presId="urn:microsoft.com/office/officeart/2005/8/layout/hierarchy6"/>
    <dgm:cxn modelId="{ECCFEEFC-0ADE-4391-AF8C-28049DB08782}" srcId="{0CC4C797-05C3-4005-946B-22B61B1AFF2E}" destId="{7003E22F-A09D-4865-B5A4-C37D2DE3873D}" srcOrd="0" destOrd="0" parTransId="{22E199FE-64F5-415C-8DEA-9B9617A0C41D}" sibTransId="{5682D17A-5B3B-479E-9006-4462228CBDD2}"/>
    <dgm:cxn modelId="{A80DDAA4-717F-40C5-AA0A-CA0B7F57E283}" srcId="{7C252B29-663A-44B4-8CC2-2D12C4B3BE25}" destId="{0CC4C797-05C3-4005-946B-22B61B1AFF2E}" srcOrd="1" destOrd="0" parTransId="{FC84FA5E-2332-4E6F-9035-D6E17E09FCF2}" sibTransId="{E2BC76EF-855E-460A-933C-7BC13D7E0C1F}"/>
    <dgm:cxn modelId="{87DFBF36-14C7-452F-BBC5-EB37310FD1E9}" srcId="{3CC06809-A94B-45F3-B37E-02A98F4252AF}" destId="{1FC7775E-40CC-48AA-A225-973F0F198ABE}" srcOrd="2" destOrd="0" parTransId="{490871CA-BD4E-40D2-8200-DA2703A2DB8E}" sibTransId="{066F55B2-28E9-4B28-97BE-A4F756CDE8A2}"/>
    <dgm:cxn modelId="{0DFE2943-8480-48F9-A33D-9D3A5BDB4985}" type="presOf" srcId="{1D3C6BC7-BB82-4E96-98FF-F9D31779155B}" destId="{48510C44-10C0-41FD-B16F-DA6C72DEA47A}" srcOrd="0" destOrd="0" presId="urn:microsoft.com/office/officeart/2005/8/layout/hierarchy6"/>
    <dgm:cxn modelId="{C9AEA788-B9F0-47D3-A924-89C1C574FF66}" type="presOf" srcId="{490871CA-BD4E-40D2-8200-DA2703A2DB8E}" destId="{7F7C3383-EA10-44C1-A776-8619D9FC5151}" srcOrd="0" destOrd="0" presId="urn:microsoft.com/office/officeart/2005/8/layout/hierarchy6"/>
    <dgm:cxn modelId="{92C2EF79-F2FA-4525-A15A-873AD5BA3F30}" type="presOf" srcId="{E4F00E99-2A60-4F01-9EB0-7265CC146AF5}" destId="{0532C11B-AB56-4B12-BE3F-BCA805543B77}" srcOrd="0" destOrd="0" presId="urn:microsoft.com/office/officeart/2005/8/layout/hierarchy6"/>
    <dgm:cxn modelId="{9D089679-A15D-48C3-BEFC-E2DF9BB7D456}" type="presOf" srcId="{92C2B8D2-0334-4592-A1BE-35068273605F}" destId="{5FC407A7-9983-4F16-AAD6-85F05CA675FF}" srcOrd="0" destOrd="0" presId="urn:microsoft.com/office/officeart/2005/8/layout/hierarchy6"/>
    <dgm:cxn modelId="{EC5B3739-A5D3-4DCD-9A82-6F8C971E5DB4}" type="presOf" srcId="{FC84FA5E-2332-4E6F-9035-D6E17E09FCF2}" destId="{CC964F25-25EE-40B9-AE0D-22F73432FD2D}" srcOrd="0" destOrd="0" presId="urn:microsoft.com/office/officeart/2005/8/layout/hierarchy6"/>
    <dgm:cxn modelId="{0FE87C36-4D87-4184-9CB2-A7A1F04C273D}" type="presOf" srcId="{EAB6A4B7-4724-4039-9E69-D8B7BB98BBB8}" destId="{8FA1BD95-6ECB-4D98-A2F5-0D465D54561F}" srcOrd="0" destOrd="0" presId="urn:microsoft.com/office/officeart/2005/8/layout/hierarchy6"/>
    <dgm:cxn modelId="{C9073283-03D1-45E3-BC9F-E5B3C7A7ECDE}" type="presOf" srcId="{C36B878A-0D4F-4954-AA8E-31BFCEDEC187}" destId="{9F71AF87-3A14-47E2-B60A-47205CE1E5CA}" srcOrd="0" destOrd="0" presId="urn:microsoft.com/office/officeart/2005/8/layout/hierarchy6"/>
    <dgm:cxn modelId="{629AF75B-7BA0-492E-8564-077880728691}" srcId="{EAB6A4B7-4724-4039-9E69-D8B7BB98BBB8}" destId="{6DB0354F-A62D-4BAD-859B-9C0092D92314}" srcOrd="0" destOrd="0" parTransId="{C36B878A-0D4F-4954-AA8E-31BFCEDEC187}" sibTransId="{DB92F33D-0D66-4978-8656-B93400B42DAF}"/>
    <dgm:cxn modelId="{B10BFB0D-D2E8-4F1E-B496-BB4743915D9A}" srcId="{0CC4C797-05C3-4005-946B-22B61B1AFF2E}" destId="{3CC06809-A94B-45F3-B37E-02A98F4252AF}" srcOrd="1" destOrd="0" parTransId="{E4F00E99-2A60-4F01-9EB0-7265CC146AF5}" sibTransId="{30E99342-707E-4734-932C-41D5BF428E4C}"/>
    <dgm:cxn modelId="{2B788112-35EC-4544-BAF7-7DC5FBB864C6}" type="presOf" srcId="{6DB0354F-A62D-4BAD-859B-9C0092D92314}" destId="{42DB5482-33D4-486F-B09E-07F67E87B2B3}" srcOrd="0" destOrd="0" presId="urn:microsoft.com/office/officeart/2005/8/layout/hierarchy6"/>
    <dgm:cxn modelId="{C0578B09-4AB6-4C32-9BD1-0F1A159B72AE}" srcId="{6DB0354F-A62D-4BAD-859B-9C0092D92314}" destId="{7394FC12-BAAB-4D53-9219-305D415DD54F}" srcOrd="0" destOrd="0" parTransId="{54861A35-1BDC-409C-9377-8278E8235DA3}" sibTransId="{822C92C1-CC7E-486F-B804-40E7E5AB4E10}"/>
    <dgm:cxn modelId="{13008E6D-70DD-4A6B-A74A-519298F259C3}" type="presOf" srcId="{1FC7775E-40CC-48AA-A225-973F0F198ABE}" destId="{AF99DE81-6AFC-4192-967F-40C3419B74AC}" srcOrd="0" destOrd="0" presId="urn:microsoft.com/office/officeart/2005/8/layout/hierarchy6"/>
    <dgm:cxn modelId="{289AD0E0-7408-42F6-A5A7-0BACC90B1539}" srcId="{EAB6A4B7-4724-4039-9E69-D8B7BB98BBB8}" destId="{2BB60F44-AF19-45A4-B7E3-25366D415FDE}" srcOrd="1" destOrd="0" parTransId="{E0729DED-2835-48DD-8184-0657DBBAC0EB}" sibTransId="{BC79DD25-3207-42EE-A2FD-4A2BBBB7253D}"/>
    <dgm:cxn modelId="{058D3029-98B6-41A2-B1D4-66836C8F4CFC}" type="presOf" srcId="{2BB60F44-AF19-45A4-B7E3-25366D415FDE}" destId="{B291DBFD-662A-4BF2-90E4-B9B7EEE2BD39}" srcOrd="0" destOrd="0" presId="urn:microsoft.com/office/officeart/2005/8/layout/hierarchy6"/>
    <dgm:cxn modelId="{8E077B10-567E-40A5-B4FC-F1211A9AF6B7}" srcId="{3CC06809-A94B-45F3-B37E-02A98F4252AF}" destId="{1D3C6BC7-BB82-4E96-98FF-F9D31779155B}" srcOrd="1" destOrd="0" parTransId="{FE829735-CF4C-4BF9-9ACD-ED1EAA3E510F}" sibTransId="{6949A799-22C7-4F60-9CE3-58E9D3DB7EAD}"/>
    <dgm:cxn modelId="{2FD011FF-79EA-4D1B-89A6-DC14D65C1644}" type="presOf" srcId="{68D98E06-147F-40B1-932F-4E761CD64F1D}" destId="{CA16A9B0-02A7-43B0-8511-BE9420681A56}" srcOrd="0" destOrd="0" presId="urn:microsoft.com/office/officeart/2005/8/layout/hierarchy6"/>
    <dgm:cxn modelId="{07A2FB3A-AB62-4890-987B-EF7A3875A560}" type="presOf" srcId="{94D6C925-D7FD-444F-A047-C2FE5F54A46F}" destId="{F38719BF-9F18-4A06-AB84-36AF6E6FAFCA}" srcOrd="0" destOrd="0" presId="urn:microsoft.com/office/officeart/2005/8/layout/hierarchy6"/>
    <dgm:cxn modelId="{ACD5779C-0D71-4778-B8A2-7E68A23E5726}" srcId="{6DB0354F-A62D-4BAD-859B-9C0092D92314}" destId="{C1C6B91A-BCC4-49F1-9CA5-15D299B088EB}" srcOrd="2" destOrd="0" parTransId="{94D6C925-D7FD-444F-A047-C2FE5F54A46F}" sibTransId="{49D53BBD-B73F-469B-8A8F-1247F0206B19}"/>
    <dgm:cxn modelId="{93EAD7AE-FD78-43CD-ADFF-634640EC82F3}" type="presOf" srcId="{0CC4C797-05C3-4005-946B-22B61B1AFF2E}" destId="{A36481FE-9490-4FD1-AE28-1D3B671A691D}" srcOrd="0" destOrd="0" presId="urn:microsoft.com/office/officeart/2005/8/layout/hierarchy6"/>
    <dgm:cxn modelId="{5284A02A-DC8E-4379-B6C1-A48E5A63D4E4}" type="presOf" srcId="{3CC06809-A94B-45F3-B37E-02A98F4252AF}" destId="{66B03033-0181-4A89-8D44-D710204E9211}" srcOrd="0" destOrd="0" presId="urn:microsoft.com/office/officeart/2005/8/layout/hierarchy6"/>
    <dgm:cxn modelId="{22128E0D-EF93-4C47-AB0B-364922630B10}" srcId="{3CC06809-A94B-45F3-B37E-02A98F4252AF}" destId="{68D98E06-147F-40B1-932F-4E761CD64F1D}" srcOrd="0" destOrd="0" parTransId="{5F711EEE-373E-4559-BB7B-D27E8530CC37}" sibTransId="{BDD183F1-CD12-49C4-AEC2-A5B9719B25A4}"/>
    <dgm:cxn modelId="{CDFE80F2-6767-49F3-BE3A-B9A66732ACB4}" srcId="{7C252B29-663A-44B4-8CC2-2D12C4B3BE25}" destId="{EAB6A4B7-4724-4039-9E69-D8B7BB98BBB8}" srcOrd="0" destOrd="0" parTransId="{CA5E2053-66FA-411E-939A-A701743888BC}" sibTransId="{A6049584-9629-4739-8B7B-00D34CE4306E}"/>
    <dgm:cxn modelId="{4EA6BF7D-7922-4FD3-86B7-8274879105E6}" type="presOf" srcId="{CA5E2053-66FA-411E-939A-A701743888BC}" destId="{5A74A6DC-1DEF-4FC5-8834-6CABA5250F08}" srcOrd="0" destOrd="0" presId="urn:microsoft.com/office/officeart/2005/8/layout/hierarchy6"/>
    <dgm:cxn modelId="{99B5C10A-087B-4CF9-AD25-8E2495DEC550}" type="presParOf" srcId="{88C9F572-3A9B-4FC5-B11C-AE0CBF11A8BB}" destId="{6CBA347D-283A-40F7-86E0-40E7AF77B4E8}" srcOrd="0" destOrd="0" presId="urn:microsoft.com/office/officeart/2005/8/layout/hierarchy6"/>
    <dgm:cxn modelId="{FF392F32-9B5C-4AE9-85D2-68C52B740CF5}" type="presParOf" srcId="{6CBA347D-283A-40F7-86E0-40E7AF77B4E8}" destId="{60A643EB-B1D9-4612-B86C-0FD62CC2B831}" srcOrd="0" destOrd="0" presId="urn:microsoft.com/office/officeart/2005/8/layout/hierarchy6"/>
    <dgm:cxn modelId="{62E95742-FDA6-4E17-B184-0DA482AD370C}" type="presParOf" srcId="{60A643EB-B1D9-4612-B86C-0FD62CC2B831}" destId="{1A15B8A7-715F-4F9B-BF46-0AEFD428AC1E}" srcOrd="0" destOrd="0" presId="urn:microsoft.com/office/officeart/2005/8/layout/hierarchy6"/>
    <dgm:cxn modelId="{D4091875-92E8-4E9A-877F-9C5BB2F4E48E}" type="presParOf" srcId="{1A15B8A7-715F-4F9B-BF46-0AEFD428AC1E}" destId="{BE64A34D-841E-4217-8699-C49927DAD2EF}" srcOrd="0" destOrd="0" presId="urn:microsoft.com/office/officeart/2005/8/layout/hierarchy6"/>
    <dgm:cxn modelId="{5E8692F1-E6EE-45F6-A775-D175F6FC9AF9}" type="presParOf" srcId="{1A15B8A7-715F-4F9B-BF46-0AEFD428AC1E}" destId="{49D9A2BA-2675-487A-8ED9-9706268AD28D}" srcOrd="1" destOrd="0" presId="urn:microsoft.com/office/officeart/2005/8/layout/hierarchy6"/>
    <dgm:cxn modelId="{15DF3879-40EE-4DD5-AD08-1A1BD8999B00}" type="presParOf" srcId="{49D9A2BA-2675-487A-8ED9-9706268AD28D}" destId="{5A74A6DC-1DEF-4FC5-8834-6CABA5250F08}" srcOrd="0" destOrd="0" presId="urn:microsoft.com/office/officeart/2005/8/layout/hierarchy6"/>
    <dgm:cxn modelId="{58148605-9934-4716-97B3-4DB892607999}" type="presParOf" srcId="{49D9A2BA-2675-487A-8ED9-9706268AD28D}" destId="{41120DDF-21AF-4302-B254-5F52A5C09162}" srcOrd="1" destOrd="0" presId="urn:microsoft.com/office/officeart/2005/8/layout/hierarchy6"/>
    <dgm:cxn modelId="{5FD47DA9-756B-4739-9641-67F4A8CC3516}" type="presParOf" srcId="{41120DDF-21AF-4302-B254-5F52A5C09162}" destId="{8FA1BD95-6ECB-4D98-A2F5-0D465D54561F}" srcOrd="0" destOrd="0" presId="urn:microsoft.com/office/officeart/2005/8/layout/hierarchy6"/>
    <dgm:cxn modelId="{D98070EB-B7D5-45A7-A28B-7F81755F23B0}" type="presParOf" srcId="{41120DDF-21AF-4302-B254-5F52A5C09162}" destId="{8E0BA3CC-DE63-4A00-A4CD-5C2360197B30}" srcOrd="1" destOrd="0" presId="urn:microsoft.com/office/officeart/2005/8/layout/hierarchy6"/>
    <dgm:cxn modelId="{FAFB5D5A-DF72-4571-BBA7-AF539DD65566}" type="presParOf" srcId="{8E0BA3CC-DE63-4A00-A4CD-5C2360197B30}" destId="{9F71AF87-3A14-47E2-B60A-47205CE1E5CA}" srcOrd="0" destOrd="0" presId="urn:microsoft.com/office/officeart/2005/8/layout/hierarchy6"/>
    <dgm:cxn modelId="{5D239AD4-5BDB-451F-A073-8CC85AE6D3DB}" type="presParOf" srcId="{8E0BA3CC-DE63-4A00-A4CD-5C2360197B30}" destId="{B99883D9-661C-4582-B2A5-969AF475CB3F}" srcOrd="1" destOrd="0" presId="urn:microsoft.com/office/officeart/2005/8/layout/hierarchy6"/>
    <dgm:cxn modelId="{E427EA5D-6C48-409D-AE77-5F11409ABF5E}" type="presParOf" srcId="{B99883D9-661C-4582-B2A5-969AF475CB3F}" destId="{42DB5482-33D4-486F-B09E-07F67E87B2B3}" srcOrd="0" destOrd="0" presId="urn:microsoft.com/office/officeart/2005/8/layout/hierarchy6"/>
    <dgm:cxn modelId="{372E0D40-3A6C-431E-AA08-0FA02874585A}" type="presParOf" srcId="{B99883D9-661C-4582-B2A5-969AF475CB3F}" destId="{BB8A8CD7-52A0-4224-A888-D6921E1B50F4}" srcOrd="1" destOrd="0" presId="urn:microsoft.com/office/officeart/2005/8/layout/hierarchy6"/>
    <dgm:cxn modelId="{EEC627B6-21E7-46C2-AFE1-06FA95DE085D}" type="presParOf" srcId="{BB8A8CD7-52A0-4224-A888-D6921E1B50F4}" destId="{DA064D7E-61AD-4DFC-BA67-8AF983A27979}" srcOrd="0" destOrd="0" presId="urn:microsoft.com/office/officeart/2005/8/layout/hierarchy6"/>
    <dgm:cxn modelId="{EA4EDF9D-1481-4822-ABDD-4B4AF37A9908}" type="presParOf" srcId="{BB8A8CD7-52A0-4224-A888-D6921E1B50F4}" destId="{A10750BC-3415-4AE2-BECC-016065E57570}" srcOrd="1" destOrd="0" presId="urn:microsoft.com/office/officeart/2005/8/layout/hierarchy6"/>
    <dgm:cxn modelId="{0D30BF80-3572-4086-BCB8-643A5ACDAB71}" type="presParOf" srcId="{A10750BC-3415-4AE2-BECC-016065E57570}" destId="{08D27FE8-50F7-4A30-8385-6B4540345608}" srcOrd="0" destOrd="0" presId="urn:microsoft.com/office/officeart/2005/8/layout/hierarchy6"/>
    <dgm:cxn modelId="{23077923-8C9F-4185-AC47-0D755F2D71C3}" type="presParOf" srcId="{A10750BC-3415-4AE2-BECC-016065E57570}" destId="{FB0F1F69-7C7D-43AA-BD6D-FC917D209B44}" srcOrd="1" destOrd="0" presId="urn:microsoft.com/office/officeart/2005/8/layout/hierarchy6"/>
    <dgm:cxn modelId="{1877A282-1BEE-4B9D-9E45-D3E1F69C39CE}" type="presParOf" srcId="{BB8A8CD7-52A0-4224-A888-D6921E1B50F4}" destId="{5FC407A7-9983-4F16-AAD6-85F05CA675FF}" srcOrd="2" destOrd="0" presId="urn:microsoft.com/office/officeart/2005/8/layout/hierarchy6"/>
    <dgm:cxn modelId="{8B1EDD3E-8F22-4AC5-BB23-F874A5469A52}" type="presParOf" srcId="{BB8A8CD7-52A0-4224-A888-D6921E1B50F4}" destId="{DF777B9D-65D6-4876-9F49-CA6C0D1F6E95}" srcOrd="3" destOrd="0" presId="urn:microsoft.com/office/officeart/2005/8/layout/hierarchy6"/>
    <dgm:cxn modelId="{0EBF1A4D-CCDE-4F7E-8AC2-204BC465CFAA}" type="presParOf" srcId="{DF777B9D-65D6-4876-9F49-CA6C0D1F6E95}" destId="{FF6CA93A-A13A-4377-BD33-28700E2086B6}" srcOrd="0" destOrd="0" presId="urn:microsoft.com/office/officeart/2005/8/layout/hierarchy6"/>
    <dgm:cxn modelId="{66976ABE-088E-4C63-A52E-F9F0A24F07C9}" type="presParOf" srcId="{DF777B9D-65D6-4876-9F49-CA6C0D1F6E95}" destId="{87929A9B-EDDC-4F3C-8529-2F39C57F1C40}" srcOrd="1" destOrd="0" presId="urn:microsoft.com/office/officeart/2005/8/layout/hierarchy6"/>
    <dgm:cxn modelId="{432C7600-DA67-4BF9-9484-4A0BDB988B52}" type="presParOf" srcId="{BB8A8CD7-52A0-4224-A888-D6921E1B50F4}" destId="{F38719BF-9F18-4A06-AB84-36AF6E6FAFCA}" srcOrd="4" destOrd="0" presId="urn:microsoft.com/office/officeart/2005/8/layout/hierarchy6"/>
    <dgm:cxn modelId="{6055B6B7-40E6-4370-A303-67ABE19E1293}" type="presParOf" srcId="{BB8A8CD7-52A0-4224-A888-D6921E1B50F4}" destId="{C0ECD5C4-CB16-4734-8BD3-26B75E606F5B}" srcOrd="5" destOrd="0" presId="urn:microsoft.com/office/officeart/2005/8/layout/hierarchy6"/>
    <dgm:cxn modelId="{95AA7E36-0D70-4767-B25C-CCE95A8FCAAD}" type="presParOf" srcId="{C0ECD5C4-CB16-4734-8BD3-26B75E606F5B}" destId="{ECFA2151-5A68-473B-9237-D7EEE07855D4}" srcOrd="0" destOrd="0" presId="urn:microsoft.com/office/officeart/2005/8/layout/hierarchy6"/>
    <dgm:cxn modelId="{8AEC91B7-28CA-4FBB-9DAD-64CF39B0B068}" type="presParOf" srcId="{C0ECD5C4-CB16-4734-8BD3-26B75E606F5B}" destId="{6ED2404E-01FD-413E-8819-A4433D5423F8}" srcOrd="1" destOrd="0" presId="urn:microsoft.com/office/officeart/2005/8/layout/hierarchy6"/>
    <dgm:cxn modelId="{335C9A85-D958-4872-9F44-CF0D78B6BE7E}" type="presParOf" srcId="{8E0BA3CC-DE63-4A00-A4CD-5C2360197B30}" destId="{A6995FC4-95B5-4E51-80A9-5F2082FF0DF4}" srcOrd="2" destOrd="0" presId="urn:microsoft.com/office/officeart/2005/8/layout/hierarchy6"/>
    <dgm:cxn modelId="{78C1FFD3-3225-42D8-8EB6-E428FA7B2D30}" type="presParOf" srcId="{8E0BA3CC-DE63-4A00-A4CD-5C2360197B30}" destId="{FB5C80BD-B382-4794-A06F-305F85DE493E}" srcOrd="3" destOrd="0" presId="urn:microsoft.com/office/officeart/2005/8/layout/hierarchy6"/>
    <dgm:cxn modelId="{B8AA750E-CE64-4E05-8209-D45E0EC8FFBD}" type="presParOf" srcId="{FB5C80BD-B382-4794-A06F-305F85DE493E}" destId="{B291DBFD-662A-4BF2-90E4-B9B7EEE2BD39}" srcOrd="0" destOrd="0" presId="urn:microsoft.com/office/officeart/2005/8/layout/hierarchy6"/>
    <dgm:cxn modelId="{D7071368-793D-468D-BE8E-271A30EC7D1B}" type="presParOf" srcId="{FB5C80BD-B382-4794-A06F-305F85DE493E}" destId="{B7F97D35-683B-42D7-B3C4-481EFD051F49}" srcOrd="1" destOrd="0" presId="urn:microsoft.com/office/officeart/2005/8/layout/hierarchy6"/>
    <dgm:cxn modelId="{CDC23B56-5C3B-4E82-AAC2-AC86B10929EA}" type="presParOf" srcId="{49D9A2BA-2675-487A-8ED9-9706268AD28D}" destId="{CC964F25-25EE-40B9-AE0D-22F73432FD2D}" srcOrd="2" destOrd="0" presId="urn:microsoft.com/office/officeart/2005/8/layout/hierarchy6"/>
    <dgm:cxn modelId="{E96C408D-66AD-4475-AFC2-44511540A7F3}" type="presParOf" srcId="{49D9A2BA-2675-487A-8ED9-9706268AD28D}" destId="{65D7894F-024E-4D14-8F8D-842C6B8D9E5A}" srcOrd="3" destOrd="0" presId="urn:microsoft.com/office/officeart/2005/8/layout/hierarchy6"/>
    <dgm:cxn modelId="{14991CAA-7B6B-4673-B113-934E66280AD2}" type="presParOf" srcId="{65D7894F-024E-4D14-8F8D-842C6B8D9E5A}" destId="{A36481FE-9490-4FD1-AE28-1D3B671A691D}" srcOrd="0" destOrd="0" presId="urn:microsoft.com/office/officeart/2005/8/layout/hierarchy6"/>
    <dgm:cxn modelId="{962CDA22-4764-4F58-9985-9FEEA5D7A638}" type="presParOf" srcId="{65D7894F-024E-4D14-8F8D-842C6B8D9E5A}" destId="{B854414D-FA7F-4D98-9B95-21597802B64A}" srcOrd="1" destOrd="0" presId="urn:microsoft.com/office/officeart/2005/8/layout/hierarchy6"/>
    <dgm:cxn modelId="{7F022741-7CDE-4C42-A18F-EE9E539F9285}" type="presParOf" srcId="{B854414D-FA7F-4D98-9B95-21597802B64A}" destId="{4A7A1B2C-E340-47C9-B7CA-0DCF72CE2C03}" srcOrd="0" destOrd="0" presId="urn:microsoft.com/office/officeart/2005/8/layout/hierarchy6"/>
    <dgm:cxn modelId="{6E9BBE81-CA01-45B6-A8BC-0E1D5F563727}" type="presParOf" srcId="{B854414D-FA7F-4D98-9B95-21597802B64A}" destId="{B37B311F-8EE8-4775-B58D-B1A65E81D83D}" srcOrd="1" destOrd="0" presId="urn:microsoft.com/office/officeart/2005/8/layout/hierarchy6"/>
    <dgm:cxn modelId="{D79E8BAB-3938-4835-884C-B1D5FFE87444}" type="presParOf" srcId="{B37B311F-8EE8-4775-B58D-B1A65E81D83D}" destId="{B7341FE1-32BD-4A14-8920-A533E4BE97E5}" srcOrd="0" destOrd="0" presId="urn:microsoft.com/office/officeart/2005/8/layout/hierarchy6"/>
    <dgm:cxn modelId="{021400C5-7BDE-4441-AD40-B93EAA0B2D61}" type="presParOf" srcId="{B37B311F-8EE8-4775-B58D-B1A65E81D83D}" destId="{164A4BA6-573C-4110-87CC-A0802A0535CE}" srcOrd="1" destOrd="0" presId="urn:microsoft.com/office/officeart/2005/8/layout/hierarchy6"/>
    <dgm:cxn modelId="{E0758DDF-42CC-4591-918D-9DE9C38A5CE1}" type="presParOf" srcId="{B854414D-FA7F-4D98-9B95-21597802B64A}" destId="{0532C11B-AB56-4B12-BE3F-BCA805543B77}" srcOrd="2" destOrd="0" presId="urn:microsoft.com/office/officeart/2005/8/layout/hierarchy6"/>
    <dgm:cxn modelId="{504AC1DC-C6A7-419F-BF5C-BDE016530AA6}" type="presParOf" srcId="{B854414D-FA7F-4D98-9B95-21597802B64A}" destId="{46829EBE-0E8E-4AF2-A0D7-657D3556C3A3}" srcOrd="3" destOrd="0" presId="urn:microsoft.com/office/officeart/2005/8/layout/hierarchy6"/>
    <dgm:cxn modelId="{9627CD92-071A-46A5-9CC2-F53DAC7A2EC5}" type="presParOf" srcId="{46829EBE-0E8E-4AF2-A0D7-657D3556C3A3}" destId="{66B03033-0181-4A89-8D44-D710204E9211}" srcOrd="0" destOrd="0" presId="urn:microsoft.com/office/officeart/2005/8/layout/hierarchy6"/>
    <dgm:cxn modelId="{988A4879-9F96-490A-ACC0-6C7AB837918A}" type="presParOf" srcId="{46829EBE-0E8E-4AF2-A0D7-657D3556C3A3}" destId="{9B7E2202-B154-48EF-8EEC-90005D6065D6}" srcOrd="1" destOrd="0" presId="urn:microsoft.com/office/officeart/2005/8/layout/hierarchy6"/>
    <dgm:cxn modelId="{6D11889F-4101-40D6-B2CA-4D547EF1E2F4}" type="presParOf" srcId="{9B7E2202-B154-48EF-8EEC-90005D6065D6}" destId="{A4B0FD31-1093-418A-9185-AD3C89E69A3F}" srcOrd="0" destOrd="0" presId="urn:microsoft.com/office/officeart/2005/8/layout/hierarchy6"/>
    <dgm:cxn modelId="{71619902-E71C-466B-B17B-A5D2B56D51C6}" type="presParOf" srcId="{9B7E2202-B154-48EF-8EEC-90005D6065D6}" destId="{419CD1CD-878B-4C62-B0E2-ED0453FE40DE}" srcOrd="1" destOrd="0" presId="urn:microsoft.com/office/officeart/2005/8/layout/hierarchy6"/>
    <dgm:cxn modelId="{5A0998C8-1BDE-481B-A02F-F8C9AFA29D62}" type="presParOf" srcId="{419CD1CD-878B-4C62-B0E2-ED0453FE40DE}" destId="{CA16A9B0-02A7-43B0-8511-BE9420681A56}" srcOrd="0" destOrd="0" presId="urn:microsoft.com/office/officeart/2005/8/layout/hierarchy6"/>
    <dgm:cxn modelId="{7C48033D-D9E6-43BE-947F-FCDF9161377F}" type="presParOf" srcId="{419CD1CD-878B-4C62-B0E2-ED0453FE40DE}" destId="{A984320A-2DF6-4365-905F-C042172F2E7C}" srcOrd="1" destOrd="0" presId="urn:microsoft.com/office/officeart/2005/8/layout/hierarchy6"/>
    <dgm:cxn modelId="{CF8BCA39-D552-40DE-AEB9-A74B4207C0A9}" type="presParOf" srcId="{9B7E2202-B154-48EF-8EEC-90005D6065D6}" destId="{30F0154E-B43E-472E-9640-5A2AF76DB7DC}" srcOrd="2" destOrd="0" presId="urn:microsoft.com/office/officeart/2005/8/layout/hierarchy6"/>
    <dgm:cxn modelId="{8970E91E-B7CC-44AF-9DA1-F684E70467C3}" type="presParOf" srcId="{9B7E2202-B154-48EF-8EEC-90005D6065D6}" destId="{3705F40E-01CE-40D2-89A8-747822D5A738}" srcOrd="3" destOrd="0" presId="urn:microsoft.com/office/officeart/2005/8/layout/hierarchy6"/>
    <dgm:cxn modelId="{E4152041-DB86-44FF-BC37-173F262F5147}" type="presParOf" srcId="{3705F40E-01CE-40D2-89A8-747822D5A738}" destId="{48510C44-10C0-41FD-B16F-DA6C72DEA47A}" srcOrd="0" destOrd="0" presId="urn:microsoft.com/office/officeart/2005/8/layout/hierarchy6"/>
    <dgm:cxn modelId="{309E360C-80D8-4EBB-9B58-14814A4B68A1}" type="presParOf" srcId="{3705F40E-01CE-40D2-89A8-747822D5A738}" destId="{5E51B1DA-5427-4F37-847A-044E2A90D8DD}" srcOrd="1" destOrd="0" presId="urn:microsoft.com/office/officeart/2005/8/layout/hierarchy6"/>
    <dgm:cxn modelId="{B33EAEAD-09A3-4E3F-85D6-365EDF15244A}" type="presParOf" srcId="{9B7E2202-B154-48EF-8EEC-90005D6065D6}" destId="{7F7C3383-EA10-44C1-A776-8619D9FC5151}" srcOrd="4" destOrd="0" presId="urn:microsoft.com/office/officeart/2005/8/layout/hierarchy6"/>
    <dgm:cxn modelId="{051C4EDF-FCC8-477B-AFD1-E03E39D72390}" type="presParOf" srcId="{9B7E2202-B154-48EF-8EEC-90005D6065D6}" destId="{36F64AEA-9F32-45BA-B6A1-08B4E4C9F561}" srcOrd="5" destOrd="0" presId="urn:microsoft.com/office/officeart/2005/8/layout/hierarchy6"/>
    <dgm:cxn modelId="{A5FD6D6A-5F2F-414D-B754-1AFA76996EA6}" type="presParOf" srcId="{36F64AEA-9F32-45BA-B6A1-08B4E4C9F561}" destId="{AF99DE81-6AFC-4192-967F-40C3419B74AC}" srcOrd="0" destOrd="0" presId="urn:microsoft.com/office/officeart/2005/8/layout/hierarchy6"/>
    <dgm:cxn modelId="{E489CDA5-1B97-48B9-BA1B-39DE2BC28AFC}" type="presParOf" srcId="{36F64AEA-9F32-45BA-B6A1-08B4E4C9F561}" destId="{25B9D237-DB4B-4BEB-92F2-54EEDBEE3A69}" srcOrd="1" destOrd="0" presId="urn:microsoft.com/office/officeart/2005/8/layout/hierarchy6"/>
    <dgm:cxn modelId="{AB650840-8DEB-457D-B524-B1B3E2F2BEB3}" type="presParOf" srcId="{88C9F572-3A9B-4FC5-B11C-AE0CBF11A8BB}" destId="{28434234-B58A-48BC-91F5-7D4AF2170F24}" srcOrd="1" destOrd="0" presId="urn:microsoft.com/office/officeart/2005/8/layout/hierarchy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69F5BA-911C-401B-9920-A3BB5CDBF7DB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7AA525-73C2-404F-9464-9F81DE0C5B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610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আজকের ক্লাসে সবাইকে-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8C8029-F384-4A68-81E3-E8D091E7F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8588" b="3393"/>
          <a:stretch/>
        </p:blipFill>
        <p:spPr bwMode="auto">
          <a:xfrm>
            <a:off x="-1557996" y="0"/>
            <a:ext cx="12149796" cy="6816691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mtClean="0">
                <a:latin typeface="SutonnyMJ" pitchFamily="2" charset="0"/>
                <a:cs typeface="SutonnyMJ" pitchFamily="2" charset="0"/>
              </a:rPr>
              <a:t>†kÖwYwefvM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/>
              <a:t>Morality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j¨vwUb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i="1" dirty="0" err="1" smtClean="0"/>
              <a:t>Moralitas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smtClean="0"/>
              <a:t>"manner, character,  proper behavior “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Descriptive Definition-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xK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AvPiY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mgv‡Ri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m`m¨iv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Normative Definition-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g›`‡K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evSvq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Òwb‡Ri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A‡b¨i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AwbóKiY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weiZ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bwZKZvÓ-Kv›U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Ò 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bwZKZv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hyw³ev`x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wek¦Rbxb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wb‡`©kbv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wb‡`©kbv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nZ¨v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AvNvZ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cÖZviYv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A½xKvi f½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weiZ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iv‡L|Ó-evqvi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IqvibK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cÖgyL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নৈতিকতার ধারণা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46237"/>
            <a:ext cx="9144000" cy="5211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AvBb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ˆ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bwZKZv‡K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cÖfvweZ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bwZKZvI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AvBb‡K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cÖfvweZ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K‡i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D‡Ïk¨MZ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mv`„k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DrcwËMZ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mv`„k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cwieZ©bkxjZv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wbwðZKi‡Y</a:t>
            </a:r>
            <a:endParaRPr lang="en-US" sz="4800" dirty="0" smtClean="0">
              <a:latin typeface="SutonnyMJ" pitchFamily="2" charset="0"/>
              <a:cs typeface="SutonnyMJ" pitchFamily="2" charset="0"/>
            </a:endParaRPr>
          </a:p>
          <a:p>
            <a:endParaRPr lang="en-US" sz="4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আইন ও নৈতিকতার সম্পর্ক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432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cwiwaMZ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gvb`ÐMZ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Aby‡gv`‡bi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my¯úóZvMZ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¨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আইন ও নৈতিকতার মধ্যে পার্থক্য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cwiwaMZ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gvb`ÐMZ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Aby‡gv`‡bi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</a:t>
            </a:r>
          </a:p>
          <a:p>
            <a:pPr>
              <a:lnSpc>
                <a:spcPct val="150000"/>
              </a:lnSpc>
            </a:pP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my¯úóZvMZ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ctr"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আইন ও নৈতিকতার মধ্যে পার্থক্য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EC10A8C-0C76-4FB5-8250-A3D21AE8E1ED}"/>
              </a:ext>
            </a:extLst>
          </p:cNvPr>
          <p:cNvGrpSpPr/>
          <p:nvPr/>
        </p:nvGrpSpPr>
        <p:grpSpPr>
          <a:xfrm>
            <a:off x="6324600" y="76200"/>
            <a:ext cx="2686050" cy="1477615"/>
            <a:chOff x="9648376" y="618578"/>
            <a:chExt cx="1909048" cy="19029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7E1327E8-1F38-40A2-BDBA-10F040D7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xmlns="" id="{C5FD0B81-B74A-43F6-BB28-C853BC59BF1C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64FC3E-F4CF-487B-8291-8D6A55431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177736"/>
            <a:ext cx="3276600" cy="3618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E25F22D-C302-43D5-BF1C-6CFA918FA9A8}"/>
              </a:ext>
            </a:extLst>
          </p:cNvPr>
          <p:cNvGrpSpPr/>
          <p:nvPr/>
        </p:nvGrpSpPr>
        <p:grpSpPr>
          <a:xfrm>
            <a:off x="2590800" y="228600"/>
            <a:ext cx="3503945" cy="860083"/>
            <a:chOff x="3466236" y="587580"/>
            <a:chExt cx="3503945" cy="860083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xmlns="" id="{0B0B804C-6A8E-4E29-BAC3-CD2172431B41}"/>
                </a:ext>
              </a:extLst>
            </p:cNvPr>
            <p:cNvSpPr/>
            <p:nvPr/>
          </p:nvSpPr>
          <p:spPr>
            <a:xfrm>
              <a:off x="3466237" y="587580"/>
              <a:ext cx="3503944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401AB31-1526-4D4D-9A86-FBAE4FC706C0}"/>
                </a:ext>
              </a:extLst>
            </p:cNvPr>
            <p:cNvSpPr txBox="1"/>
            <p:nvPr/>
          </p:nvSpPr>
          <p:spPr>
            <a:xfrm>
              <a:off x="3466236" y="632900"/>
              <a:ext cx="33442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  কাজ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528B7A-A7EF-4A82-825C-FA092A14E473}"/>
              </a:ext>
            </a:extLst>
          </p:cNvPr>
          <p:cNvSpPr txBox="1"/>
          <p:nvPr/>
        </p:nvSpPr>
        <p:spPr>
          <a:xfrm>
            <a:off x="225081" y="2022992"/>
            <a:ext cx="508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এক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রেডিয়ান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 ?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151484-98FE-4E6F-8602-8BF10E03EA14}"/>
              </a:ext>
            </a:extLst>
          </p:cNvPr>
          <p:cNvGrpSpPr/>
          <p:nvPr/>
        </p:nvGrpSpPr>
        <p:grpSpPr>
          <a:xfrm>
            <a:off x="152400" y="2209801"/>
            <a:ext cx="5410200" cy="3276600"/>
            <a:chOff x="633563" y="1696994"/>
            <a:chExt cx="7421518" cy="40831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EA546A-0106-4B7C-B693-0B9307F41301}"/>
                </a:ext>
              </a:extLst>
            </p:cNvPr>
            <p:cNvSpPr/>
            <p:nvPr/>
          </p:nvSpPr>
          <p:spPr>
            <a:xfrm>
              <a:off x="633563" y="1696994"/>
              <a:ext cx="7421518" cy="4083172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8DBFED3-E939-4488-A204-EA554F8864CD}"/>
                </a:ext>
              </a:extLst>
            </p:cNvPr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62A167-CE00-4E65-A48B-17F2272C26F9}"/>
              </a:ext>
            </a:extLst>
          </p:cNvPr>
          <p:cNvSpPr txBox="1"/>
          <p:nvPr/>
        </p:nvSpPr>
        <p:spPr>
          <a:xfrm>
            <a:off x="225081" y="2871933"/>
            <a:ext cx="4499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আইন কোন ভাষার শব্দ? 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677D83-890E-4321-86D2-442224D25CF7}"/>
              </a:ext>
            </a:extLst>
          </p:cNvPr>
          <p:cNvSpPr txBox="1"/>
          <p:nvPr/>
        </p:nvSpPr>
        <p:spPr>
          <a:xfrm>
            <a:off x="225080" y="3756596"/>
            <a:ext cx="6328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bn-IN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‘আইন হল সার্বভৌম কর্তৃপক্ষের আদেশ’ উক্তিটি কার? 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-609600" y="6295869"/>
            <a:ext cx="11242623" cy="14992"/>
          </a:xfrm>
          <a:prstGeom prst="line">
            <a:avLst/>
          </a:prstGeom>
          <a:ln w="2349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6B18E0-706D-4B25-934D-E97A6DFBD038}"/>
              </a:ext>
            </a:extLst>
          </p:cNvPr>
          <p:cNvGrpSpPr/>
          <p:nvPr/>
        </p:nvGrpSpPr>
        <p:grpSpPr>
          <a:xfrm>
            <a:off x="3581400" y="228600"/>
            <a:ext cx="2401528" cy="860083"/>
            <a:chOff x="3466236" y="587580"/>
            <a:chExt cx="3946709" cy="860083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xmlns="" id="{CE1A958F-9D10-493E-80F6-53214ADE6BD6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D954F8-36B3-4E03-BE2A-9F53AEBAF937}"/>
                </a:ext>
              </a:extLst>
            </p:cNvPr>
            <p:cNvSpPr txBox="1"/>
            <p:nvPr/>
          </p:nvSpPr>
          <p:spPr>
            <a:xfrm>
              <a:off x="3466236" y="632900"/>
              <a:ext cx="3946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604690B-68EB-457C-8693-1A7B84965AA1}"/>
              </a:ext>
            </a:extLst>
          </p:cNvPr>
          <p:cNvGrpSpPr/>
          <p:nvPr/>
        </p:nvGrpSpPr>
        <p:grpSpPr>
          <a:xfrm>
            <a:off x="6553200" y="0"/>
            <a:ext cx="2286000" cy="1393620"/>
            <a:chOff x="9648376" y="618578"/>
            <a:chExt cx="1909048" cy="19029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7AECC3C-8562-4A49-AF09-FD93E4169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48376" y="618578"/>
              <a:ext cx="1909048" cy="1902909"/>
            </a:xfrm>
            <a:prstGeom prst="rect">
              <a:avLst/>
            </a:prstGeom>
          </p:spPr>
        </p:pic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xmlns="" id="{304015FD-2629-4F19-9788-08309418A996}"/>
                </a:ext>
              </a:extLst>
            </p:cNvPr>
            <p:cNvSpPr/>
            <p:nvPr/>
          </p:nvSpPr>
          <p:spPr>
            <a:xfrm>
              <a:off x="10098862" y="992374"/>
              <a:ext cx="1048070" cy="1054934"/>
            </a:xfrm>
            <a:prstGeom prst="flowChartConnector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endPara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6DD4BE8-318B-4B1F-B3DC-0C2D0732E153}"/>
              </a:ext>
            </a:extLst>
          </p:cNvPr>
          <p:cNvGrpSpPr/>
          <p:nvPr/>
        </p:nvGrpSpPr>
        <p:grpSpPr>
          <a:xfrm>
            <a:off x="0" y="1426546"/>
            <a:ext cx="6248399" cy="5431454"/>
            <a:chOff x="633563" y="1859798"/>
            <a:chExt cx="7421518" cy="40831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F24FEF7-E700-4568-AC94-E6CB3C39DC36}"/>
                </a:ext>
              </a:extLst>
            </p:cNvPr>
            <p:cNvSpPr/>
            <p:nvPr/>
          </p:nvSpPr>
          <p:spPr>
            <a:xfrm>
              <a:off x="633563" y="1859798"/>
              <a:ext cx="7421518" cy="408317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7548EDC-8CF1-41D0-8F9B-9EC9A18C0934}"/>
                </a:ext>
              </a:extLst>
            </p:cNvPr>
            <p:cNvSpPr/>
            <p:nvPr/>
          </p:nvSpPr>
          <p:spPr>
            <a:xfrm>
              <a:off x="725003" y="1955875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A539E9-78B3-4516-AA76-1760F7D8E9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97" b="3101"/>
          <a:stretch/>
        </p:blipFill>
        <p:spPr>
          <a:xfrm>
            <a:off x="6307094" y="1981200"/>
            <a:ext cx="2836906" cy="3144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228600" y="18288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Law is the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passionless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reason” –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উক্তিটি কার?</a:t>
            </a:r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36824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আইনের দৃষ্টিতে সবাই সমান কে বলেছেন?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2895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উক্তিটি এরিস্টটল এর। </a:t>
            </a:r>
            <a:endParaRPr lang="bn-IN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292025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অধ্যাপক ডাইসি। </a:t>
            </a:r>
            <a:endParaRPr lang="bn-IN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 টি। 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5105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1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অধ্যাপক  হল্যান্ডের মতে আইনের উৎস কয়টি? </a:t>
            </a:r>
            <a:endParaRPr lang="bn-IN" sz="31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CFE0B56-68AA-4D65-8ECB-8A3988892898}"/>
              </a:ext>
            </a:extLst>
          </p:cNvPr>
          <p:cNvGrpSpPr/>
          <p:nvPr/>
        </p:nvGrpSpPr>
        <p:grpSpPr>
          <a:xfrm>
            <a:off x="3048000" y="228600"/>
            <a:ext cx="3421040" cy="860083"/>
            <a:chOff x="3466235" y="587580"/>
            <a:chExt cx="3946710" cy="8600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BE945ABF-311D-4403-BDC2-31E519DB0022}"/>
                </a:ext>
              </a:extLst>
            </p:cNvPr>
            <p:cNvSpPr/>
            <p:nvPr/>
          </p:nvSpPr>
          <p:spPr>
            <a:xfrm>
              <a:off x="3466236" y="587580"/>
              <a:ext cx="3946709" cy="860083"/>
            </a:xfrm>
            <a:prstGeom prst="roundRect">
              <a:avLst/>
            </a:prstGeom>
            <a:pattFill prst="pct30">
              <a:fgClr>
                <a:srgbClr val="7030A0"/>
              </a:fgClr>
              <a:bgClr>
                <a:schemeClr val="bg1"/>
              </a:bgClr>
            </a:pattFill>
            <a:ln w="63500">
              <a:solidFill>
                <a:srgbClr val="7030A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  <a:bevelB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49C32B9-C297-4A5E-BCFF-D7E7020AD198}"/>
                </a:ext>
              </a:extLst>
            </p:cNvPr>
            <p:cNvSpPr txBox="1"/>
            <p:nvPr/>
          </p:nvSpPr>
          <p:spPr>
            <a:xfrm>
              <a:off x="3466235" y="632900"/>
              <a:ext cx="38288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41AEF2-E157-4ED2-B804-CF0D1B2E6853}"/>
              </a:ext>
            </a:extLst>
          </p:cNvPr>
          <p:cNvGrpSpPr/>
          <p:nvPr/>
        </p:nvGrpSpPr>
        <p:grpSpPr>
          <a:xfrm>
            <a:off x="1676400" y="5334000"/>
            <a:ext cx="5645679" cy="1371600"/>
            <a:chOff x="633563" y="1696994"/>
            <a:chExt cx="7421518" cy="40831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3F34546-6771-4679-B26A-7D9308397FE7}"/>
                </a:ext>
              </a:extLst>
            </p:cNvPr>
            <p:cNvSpPr/>
            <p:nvPr/>
          </p:nvSpPr>
          <p:spPr>
            <a:xfrm>
              <a:off x="633563" y="1696994"/>
              <a:ext cx="7421518" cy="4083172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508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58A828F-C1AA-4392-98EA-0105BA97369C}"/>
                </a:ext>
              </a:extLst>
            </p:cNvPr>
            <p:cNvSpPr/>
            <p:nvPr/>
          </p:nvSpPr>
          <p:spPr>
            <a:xfrm>
              <a:off x="725003" y="1806638"/>
              <a:ext cx="7227914" cy="3887410"/>
            </a:xfrm>
            <a:prstGeom prst="rect">
              <a:avLst/>
            </a:prstGeom>
            <a:noFill/>
            <a:ln w="50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7B1CBA5-15CE-4B5F-B50D-693915FBC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71600"/>
            <a:ext cx="7000576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67CE57-6C78-435B-B29E-1824BEC9D61B}"/>
              </a:ext>
            </a:extLst>
          </p:cNvPr>
          <p:cNvSpPr txBox="1"/>
          <p:nvPr/>
        </p:nvSpPr>
        <p:spPr>
          <a:xfrm>
            <a:off x="1828800" y="5475982"/>
            <a:ext cx="5295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আছে বলেই স্বাধীনতা</a:t>
            </a:r>
            <a:b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উপভোগ করা যায় –ব্যাখ্যা কর।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F4241B-3CF3-41A7-B200-5B4C824D4840}"/>
              </a:ext>
            </a:extLst>
          </p:cNvPr>
          <p:cNvSpPr txBox="1"/>
          <p:nvPr/>
        </p:nvSpPr>
        <p:spPr>
          <a:xfrm>
            <a:off x="1391965" y="3093956"/>
            <a:ext cx="9142796" cy="2925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19900" b="1" dirty="0">
                <a:ln w="0"/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99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9900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9900" b="1" dirty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19900" b="1" dirty="0">
                <a:ln w="0"/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9900" b="1" dirty="0">
              <a:ln w="0"/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AD41D6-DD63-4693-A5B6-5A188726C78F}"/>
              </a:ext>
            </a:extLst>
          </p:cNvPr>
          <p:cNvSpPr txBox="1"/>
          <p:nvPr/>
        </p:nvSpPr>
        <p:spPr>
          <a:xfrm>
            <a:off x="152400" y="228600"/>
            <a:ext cx="8763000" cy="1608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i="1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i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524" y="362171"/>
            <a:ext cx="8477476" cy="62357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 (1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324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534319"/>
            <a:ext cx="4953000" cy="495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dirty="0" smtClean="0"/>
              <a:t>আমাদের আজকের পাঠ</a:t>
            </a:r>
            <a:endParaRPr lang="en-US" dirty="0"/>
          </a:p>
        </p:txBody>
      </p:sp>
      <p:pic>
        <p:nvPicPr>
          <p:cNvPr id="5" name="Picture 4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524000"/>
            <a:ext cx="6705600" cy="502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8004" y="14068"/>
            <a:ext cx="7848600" cy="1052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72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85800" y="1255544"/>
            <a:ext cx="3429000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শিক্ষক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95800" y="1227408"/>
            <a:ext cx="4114800" cy="83099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b="1" spc="1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800" b="1" spc="1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8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419600"/>
            <a:ext cx="4038600" cy="2283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হাবিবুর রহমান</a:t>
            </a:r>
            <a:r>
              <a:rPr lang="as-IN" dirty="0" smtClean="0"/>
              <a:t> </a:t>
            </a:r>
            <a:endParaRPr lang="en-US" dirty="0" smtClean="0"/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রাষ্ট্র বিজ্ঞান বিভাগ</a:t>
            </a:r>
            <a:endParaRPr lang="as-IN" sz="3200" dirty="0" smtClean="0"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কুশিয়ারা ডিগ্রি কলেজ</a:t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গোলাপগঞ্জ, সিলেট।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4267200"/>
            <a:ext cx="47244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IN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১ম পত্র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5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</a:t>
            </a:r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:  15/03/২০20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/>
          </a:p>
        </p:txBody>
      </p:sp>
      <p:pic>
        <p:nvPicPr>
          <p:cNvPr id="7" name="Picture 2" descr="E:\Job Application\Application Picture\Habib 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89872"/>
            <a:ext cx="19050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20181029_20133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4539" y="2133600"/>
            <a:ext cx="1564461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610600" cy="1189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শিখনফল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981200"/>
            <a:ext cx="8610600" cy="335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1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আজকের ক্লাস শেষে</a:t>
            </a:r>
            <a:r>
              <a:rPr kumimoji="0" lang="bn-BD" sz="14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শিক্ষার্থীরা--- </a:t>
            </a:r>
            <a:endParaRPr kumimoji="0" lang="bn-BD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11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bn-BD" sz="111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কী তা</a:t>
            </a:r>
            <a:r>
              <a:rPr kumimoji="0" lang="bn-BD" sz="1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বলতে পারবে।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IN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আইনের উৎস ও আইনের শ্রেণিবিভাগ সম্পর্কে জানতে পারবে।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bn-IN" sz="1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আইন ও নৈতিকতার </a:t>
            </a:r>
            <a:r>
              <a:rPr lang="bn-BD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 চিহ্নিত</a:t>
            </a:r>
            <a:r>
              <a:rPr lang="en-US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11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পারবে।</a:t>
            </a:r>
            <a:r>
              <a:rPr lang="bn-IN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1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smtClean="0"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bn-IN" sz="6600" dirty="0" smtClean="0">
                <a:effectLst/>
                <a:latin typeface="SutonnyMJ" pitchFamily="2" charset="0"/>
                <a:cs typeface="SutonnyMJ" pitchFamily="2" charset="0"/>
              </a:rPr>
              <a:t>আইন </a:t>
            </a:r>
            <a:endParaRPr lang="en-US" sz="660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866900"/>
            <a:ext cx="4040188" cy="762000"/>
          </a:xfrm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aviYv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819400"/>
            <a:ext cx="4724400" cy="3886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ÔAvBbÕ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dvwm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Bs‡iwR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Law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wUDUwbK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†_‡K|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Ôw¯’iÕ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ÔAcwieZ©bxqÕ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ÓAvBb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Av‡eMewR©Z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hyw³|Ó-Gwi÷Uj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Ómve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KZ…©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evwn¨K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AvPiY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¿‡Yi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cÖ‡qvMK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mvaviY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wbqgB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AvBb|Ó-nj¨vÐ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ÓAvBb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wb¤œZ‡bi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DaŸZb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ivR‰bwZK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KZ…©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c‡ÿi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Av‡`k|Ó-Aw÷b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JMR-Memphis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57831" y="2016125"/>
            <a:ext cx="2616163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0198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আইনের উৎস </a:t>
            </a:r>
            <a:endParaRPr lang="en-US" sz="48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0" y="1371600"/>
            <a:ext cx="7696200" cy="441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dirty="0" smtClean="0">
                <a:latin typeface="NikoshBAN" pitchFamily="2" charset="0"/>
                <a:ea typeface="+mj-ea"/>
                <a:cs typeface="NikoshBAN" pitchFamily="2" charset="0"/>
              </a:rPr>
              <a:t>জন অস্টিনের মতে, আইনের উৎস একটি এবং তা হচ্ছে সার্বভৌমের আদেশ। অধ্যাপক হলান্ডের মতে, আইনের উৎস ছ’টি যথা- (১) প্রথা, (২) ধর্ম, (৩) বিচারকের রায়, (৪) ন্যায়বিচার, (৫) বিজ্ঞানসম্মত আলোচনা, আইনসভা। অপেনহাইম জনমতকেও আইনের উৎস বলে মনে করেছেন। কেননা জনমতের প্রভাবে অনেক সময় সরকার আইন প্রণয়ন বা প্রচলিত আইন পরিবর্তন করে থাকে।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1295400"/>
            <a:ext cx="70866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প্রথা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ধর্ম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বিচারালয়ের সিদ্ধান্ত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বিজ্ঞান সম্মত আলোচনা 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ন্যায়বোধ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আইন পরিষদ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জনমত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প্রশাসনিক ঘোষণা সংবিধান 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304800" y="420469"/>
            <a:ext cx="8534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## আইনের উৎসসমূহ সম্পর্কে নিম্নে আলোচনা করা হলো-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498</TotalTime>
  <Words>358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Slide 1</vt:lpstr>
      <vt:lpstr>Slide 2</vt:lpstr>
      <vt:lpstr>Slide 3</vt:lpstr>
      <vt:lpstr>আমাদের আজকের পাঠ</vt:lpstr>
      <vt:lpstr>Slide 5</vt:lpstr>
      <vt:lpstr>Slide 6</vt:lpstr>
      <vt:lpstr> আইন </vt:lpstr>
      <vt:lpstr>আইনের উৎস </vt:lpstr>
      <vt:lpstr>Slide 9</vt:lpstr>
      <vt:lpstr>†kÖwYwefvM</vt:lpstr>
      <vt:lpstr>নৈতিকতার ধারণা  </vt:lpstr>
      <vt:lpstr>আইন ও নৈতিকতার সম্পর্ক</vt:lpstr>
      <vt:lpstr>আইন ও নৈতিকতার মধ্যে পার্থক্য </vt:lpstr>
      <vt:lpstr>আইন ও নৈতিকতার মধ্যে পার্থক্য 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 Ahmed</dc:creator>
  <cp:lastModifiedBy>User</cp:lastModifiedBy>
  <cp:revision>116</cp:revision>
  <dcterms:created xsi:type="dcterms:W3CDTF">2014-05-05T10:59:30Z</dcterms:created>
  <dcterms:modified xsi:type="dcterms:W3CDTF">2020-03-18T16:31:24Z</dcterms:modified>
</cp:coreProperties>
</file>