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62" r:id="rId3"/>
    <p:sldId id="265" r:id="rId4"/>
    <p:sldId id="268" r:id="rId5"/>
    <p:sldId id="257" r:id="rId6"/>
    <p:sldId id="258" r:id="rId7"/>
    <p:sldId id="259" r:id="rId8"/>
    <p:sldId id="260" r:id="rId9"/>
    <p:sldId id="261" r:id="rId10"/>
    <p:sldId id="264" r:id="rId11"/>
    <p:sldId id="269" r:id="rId12"/>
    <p:sldId id="270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A937F-B97B-41E1-970B-91154B14101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44EC99-151A-468A-8211-52EEC01D04DA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SG" sz="32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Level Of </a:t>
          </a:r>
          <a:r>
            <a:rPr lang="en-SG" sz="3200" b="1" u="sng" dirty="0" smtClean="0">
              <a:solidFill>
                <a:schemeClr val="tx1">
                  <a:lumMod val="85000"/>
                  <a:lumOff val="15000"/>
                </a:schemeClr>
              </a:solidFill>
            </a:rPr>
            <a:t>Organization</a:t>
          </a:r>
          <a:endParaRPr lang="en-US" sz="3200" b="1" u="sng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91D7C77-0282-4910-A874-1195936C2399}" type="parTrans" cxnId="{C64D7FFD-BFD9-400E-97D8-B4E9BB00469D}">
      <dgm:prSet/>
      <dgm:spPr/>
      <dgm:t>
        <a:bodyPr/>
        <a:lstStyle/>
        <a:p>
          <a:endParaRPr lang="en-US"/>
        </a:p>
      </dgm:t>
    </dgm:pt>
    <dgm:pt modelId="{E51657F6-22CA-4B23-9FF5-B0D7FDDAE9A4}" type="sibTrans" cxnId="{C64D7FFD-BFD9-400E-97D8-B4E9BB00469D}">
      <dgm:prSet/>
      <dgm:spPr/>
      <dgm:t>
        <a:bodyPr/>
        <a:lstStyle/>
        <a:p>
          <a:endParaRPr lang="en-US"/>
        </a:p>
      </dgm:t>
    </dgm:pt>
    <dgm:pt modelId="{E9F2E755-6CAF-49CF-A7B1-71405C792EE4}">
      <dgm:prSet phldrT="[Text]"/>
      <dgm:spPr/>
      <dgm:t>
        <a:bodyPr/>
        <a:lstStyle/>
        <a:p>
          <a:r>
            <a:rPr lang="en-SG" dirty="0" smtClean="0"/>
            <a:t>1. Cellular Level</a:t>
          </a:r>
        </a:p>
        <a:p>
          <a:r>
            <a:rPr lang="en-SG" dirty="0" smtClean="0"/>
            <a:t>E</a:t>
          </a:r>
          <a:r>
            <a:rPr lang="en-US" dirty="0" smtClean="0"/>
            <a:t>x</a:t>
          </a:r>
          <a:r>
            <a:rPr lang="en-SG" dirty="0" smtClean="0"/>
            <a:t>- </a:t>
          </a:r>
          <a:r>
            <a:rPr lang="en-SG" dirty="0" err="1" smtClean="0"/>
            <a:t>Porifera</a:t>
          </a:r>
          <a:endParaRPr lang="en-US" dirty="0"/>
        </a:p>
      </dgm:t>
    </dgm:pt>
    <dgm:pt modelId="{9FE9F355-5C10-42DD-88BB-BC27F657391E}" type="parTrans" cxnId="{73788E15-2F02-4812-8438-15D9BA9AB510}">
      <dgm:prSet/>
      <dgm:spPr/>
      <dgm:t>
        <a:bodyPr/>
        <a:lstStyle/>
        <a:p>
          <a:endParaRPr lang="en-US"/>
        </a:p>
      </dgm:t>
    </dgm:pt>
    <dgm:pt modelId="{295251EC-0648-4077-8D91-DC24D0FAE00E}" type="sibTrans" cxnId="{73788E15-2F02-4812-8438-15D9BA9AB510}">
      <dgm:prSet/>
      <dgm:spPr/>
      <dgm:t>
        <a:bodyPr/>
        <a:lstStyle/>
        <a:p>
          <a:endParaRPr lang="en-US"/>
        </a:p>
      </dgm:t>
    </dgm:pt>
    <dgm:pt modelId="{0DD7EBCE-5190-4B29-8A0B-B6CCF07628DC}">
      <dgm:prSet phldrT="[Text]"/>
      <dgm:spPr/>
      <dgm:t>
        <a:bodyPr/>
        <a:lstStyle/>
        <a:p>
          <a:r>
            <a:rPr lang="en-SG" dirty="0" smtClean="0"/>
            <a:t>2. Tissue Level</a:t>
          </a:r>
        </a:p>
        <a:p>
          <a:r>
            <a:rPr lang="en-SG" dirty="0" smtClean="0"/>
            <a:t>Ex- </a:t>
          </a:r>
          <a:r>
            <a:rPr lang="en-SG" dirty="0" err="1" smtClean="0"/>
            <a:t>Cnidaria</a:t>
          </a:r>
          <a:endParaRPr lang="en-US" dirty="0"/>
        </a:p>
      </dgm:t>
    </dgm:pt>
    <dgm:pt modelId="{B459FF20-9C92-4351-B568-0F7B2C4B91DF}" type="parTrans" cxnId="{B8C7CFAD-B19D-4A5D-8734-20B6A05AA666}">
      <dgm:prSet/>
      <dgm:spPr/>
      <dgm:t>
        <a:bodyPr/>
        <a:lstStyle/>
        <a:p>
          <a:endParaRPr lang="en-US"/>
        </a:p>
      </dgm:t>
    </dgm:pt>
    <dgm:pt modelId="{31972ACE-DE70-4B95-B4FB-B7116EC72BEF}" type="sibTrans" cxnId="{B8C7CFAD-B19D-4A5D-8734-20B6A05AA666}">
      <dgm:prSet/>
      <dgm:spPr/>
      <dgm:t>
        <a:bodyPr/>
        <a:lstStyle/>
        <a:p>
          <a:endParaRPr lang="en-US"/>
        </a:p>
      </dgm:t>
    </dgm:pt>
    <dgm:pt modelId="{BD07F029-6F1C-4B7D-AC21-7B87FBAF113A}">
      <dgm:prSet phldrT="[Text]"/>
      <dgm:spPr/>
      <dgm:t>
        <a:bodyPr/>
        <a:lstStyle/>
        <a:p>
          <a:r>
            <a:rPr lang="en-SG" dirty="0" smtClean="0"/>
            <a:t>3. Organ Level</a:t>
          </a:r>
        </a:p>
        <a:p>
          <a:r>
            <a:rPr lang="en-SG" dirty="0" smtClean="0"/>
            <a:t>Ex-Platyhelminthes</a:t>
          </a:r>
          <a:endParaRPr lang="en-US" dirty="0"/>
        </a:p>
      </dgm:t>
    </dgm:pt>
    <dgm:pt modelId="{F99F46A1-50F7-4367-81BF-3586B7C54969}" type="parTrans" cxnId="{4A52C0E8-8FB6-43D1-8F50-5902958B7AB0}">
      <dgm:prSet/>
      <dgm:spPr/>
      <dgm:t>
        <a:bodyPr/>
        <a:lstStyle/>
        <a:p>
          <a:endParaRPr lang="en-US"/>
        </a:p>
      </dgm:t>
    </dgm:pt>
    <dgm:pt modelId="{868FF3F6-B0A4-483F-B6B7-CEFF071A928D}" type="sibTrans" cxnId="{4A52C0E8-8FB6-43D1-8F50-5902958B7AB0}">
      <dgm:prSet/>
      <dgm:spPr/>
      <dgm:t>
        <a:bodyPr/>
        <a:lstStyle/>
        <a:p>
          <a:endParaRPr lang="en-US"/>
        </a:p>
      </dgm:t>
    </dgm:pt>
    <dgm:pt modelId="{120A354A-23FA-40E4-9C24-2F8197145DEC}">
      <dgm:prSet phldrT="[Text]"/>
      <dgm:spPr/>
      <dgm:t>
        <a:bodyPr/>
        <a:lstStyle/>
        <a:p>
          <a:r>
            <a:rPr lang="en-SG" dirty="0" smtClean="0"/>
            <a:t>4. Organ System Level</a:t>
          </a:r>
        </a:p>
        <a:p>
          <a:r>
            <a:rPr lang="en-SG" dirty="0" smtClean="0"/>
            <a:t>Ex- </a:t>
          </a:r>
          <a:r>
            <a:rPr lang="en-SG" dirty="0" err="1" smtClean="0"/>
            <a:t>Nematoda</a:t>
          </a:r>
          <a:r>
            <a:rPr lang="en-SG" dirty="0" smtClean="0"/>
            <a:t> To Chordata</a:t>
          </a:r>
          <a:endParaRPr lang="en-US" dirty="0"/>
        </a:p>
      </dgm:t>
    </dgm:pt>
    <dgm:pt modelId="{9B424AF8-8754-44F5-B9C2-C977CAC6192B}" type="parTrans" cxnId="{8AF8FF98-3DD1-4E7D-992B-20BCE356A234}">
      <dgm:prSet/>
      <dgm:spPr/>
      <dgm:t>
        <a:bodyPr/>
        <a:lstStyle/>
        <a:p>
          <a:endParaRPr lang="en-US"/>
        </a:p>
      </dgm:t>
    </dgm:pt>
    <dgm:pt modelId="{ACA547AA-7459-47BB-B1EB-D15EBBB1E6AC}" type="sibTrans" cxnId="{8AF8FF98-3DD1-4E7D-992B-20BCE356A234}">
      <dgm:prSet/>
      <dgm:spPr/>
      <dgm:t>
        <a:bodyPr/>
        <a:lstStyle/>
        <a:p>
          <a:endParaRPr lang="en-US"/>
        </a:p>
      </dgm:t>
    </dgm:pt>
    <dgm:pt modelId="{F465F9AB-9056-4711-8B36-B822032F8916}" type="pres">
      <dgm:prSet presAssocID="{F98A937F-B97B-41E1-970B-91154B1410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63A1724-8158-4B0E-8E86-904E7C23C51B}" type="pres">
      <dgm:prSet presAssocID="{CB44EC99-151A-468A-8211-52EEC01D04DA}" presName="hierRoot1" presStyleCnt="0">
        <dgm:presLayoutVars>
          <dgm:hierBranch val="init"/>
        </dgm:presLayoutVars>
      </dgm:prSet>
      <dgm:spPr/>
    </dgm:pt>
    <dgm:pt modelId="{6CB63316-F63D-4D60-B982-8EEAFA30598C}" type="pres">
      <dgm:prSet presAssocID="{CB44EC99-151A-468A-8211-52EEC01D04DA}" presName="rootComposite1" presStyleCnt="0"/>
      <dgm:spPr/>
    </dgm:pt>
    <dgm:pt modelId="{27FE329A-E07D-4496-9AF8-8538B1B56FD4}" type="pres">
      <dgm:prSet presAssocID="{CB44EC99-151A-468A-8211-52EEC01D04DA}" presName="rootText1" presStyleLbl="node0" presStyleIdx="0" presStyleCnt="1" custScaleX="1409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80CB6A-90BA-4A38-B27E-CA7A4494A96E}" type="pres">
      <dgm:prSet presAssocID="{CB44EC99-151A-468A-8211-52EEC01D04D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3597E57-9495-42C0-A494-9B543CB0E816}" type="pres">
      <dgm:prSet presAssocID="{CB44EC99-151A-468A-8211-52EEC01D04DA}" presName="hierChild2" presStyleCnt="0"/>
      <dgm:spPr/>
    </dgm:pt>
    <dgm:pt modelId="{7B9FF64A-5B34-4A0F-8456-213A9C7F9574}" type="pres">
      <dgm:prSet presAssocID="{9FE9F355-5C10-42DD-88BB-BC27F657391E}" presName="Name37" presStyleLbl="parChTrans1D2" presStyleIdx="0" presStyleCnt="4"/>
      <dgm:spPr/>
      <dgm:t>
        <a:bodyPr/>
        <a:lstStyle/>
        <a:p>
          <a:endParaRPr lang="en-US"/>
        </a:p>
      </dgm:t>
    </dgm:pt>
    <dgm:pt modelId="{510BF02E-E4DC-41D8-A775-BEAF7494C880}" type="pres">
      <dgm:prSet presAssocID="{E9F2E755-6CAF-49CF-A7B1-71405C792EE4}" presName="hierRoot2" presStyleCnt="0">
        <dgm:presLayoutVars>
          <dgm:hierBranch val="init"/>
        </dgm:presLayoutVars>
      </dgm:prSet>
      <dgm:spPr/>
    </dgm:pt>
    <dgm:pt modelId="{278A1671-1D99-4074-B785-C015765D3A32}" type="pres">
      <dgm:prSet presAssocID="{E9F2E755-6CAF-49CF-A7B1-71405C792EE4}" presName="rootComposite" presStyleCnt="0"/>
      <dgm:spPr/>
    </dgm:pt>
    <dgm:pt modelId="{8B6EB37E-8B83-43E9-AF8E-E0F445F7FDA0}" type="pres">
      <dgm:prSet presAssocID="{E9F2E755-6CAF-49CF-A7B1-71405C792EE4}" presName="rootText" presStyleLbl="node2" presStyleIdx="0" presStyleCnt="4" custScaleY="1695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4B8122-9BEE-46B6-BF68-DDCB6358ECE3}" type="pres">
      <dgm:prSet presAssocID="{E9F2E755-6CAF-49CF-A7B1-71405C792EE4}" presName="rootConnector" presStyleLbl="node2" presStyleIdx="0" presStyleCnt="4"/>
      <dgm:spPr/>
      <dgm:t>
        <a:bodyPr/>
        <a:lstStyle/>
        <a:p>
          <a:endParaRPr lang="en-US"/>
        </a:p>
      </dgm:t>
    </dgm:pt>
    <dgm:pt modelId="{D8808EA2-E9C3-4112-9457-61A9EFF698C6}" type="pres">
      <dgm:prSet presAssocID="{E9F2E755-6CAF-49CF-A7B1-71405C792EE4}" presName="hierChild4" presStyleCnt="0"/>
      <dgm:spPr/>
    </dgm:pt>
    <dgm:pt modelId="{6862FF46-B232-4838-B6D9-B6F34518079C}" type="pres">
      <dgm:prSet presAssocID="{E9F2E755-6CAF-49CF-A7B1-71405C792EE4}" presName="hierChild5" presStyleCnt="0"/>
      <dgm:spPr/>
    </dgm:pt>
    <dgm:pt modelId="{72F0A111-8103-4B7F-ACAB-7CB923D84799}" type="pres">
      <dgm:prSet presAssocID="{B459FF20-9C92-4351-B568-0F7B2C4B91DF}" presName="Name37" presStyleLbl="parChTrans1D2" presStyleIdx="1" presStyleCnt="4"/>
      <dgm:spPr/>
      <dgm:t>
        <a:bodyPr/>
        <a:lstStyle/>
        <a:p>
          <a:endParaRPr lang="en-US"/>
        </a:p>
      </dgm:t>
    </dgm:pt>
    <dgm:pt modelId="{85A2C862-D32B-4572-A74D-B9AEF2F63DE1}" type="pres">
      <dgm:prSet presAssocID="{0DD7EBCE-5190-4B29-8A0B-B6CCF07628DC}" presName="hierRoot2" presStyleCnt="0">
        <dgm:presLayoutVars>
          <dgm:hierBranch val="init"/>
        </dgm:presLayoutVars>
      </dgm:prSet>
      <dgm:spPr/>
    </dgm:pt>
    <dgm:pt modelId="{03364B5B-A653-4B7B-A296-5AFBDD5B8309}" type="pres">
      <dgm:prSet presAssocID="{0DD7EBCE-5190-4B29-8A0B-B6CCF07628DC}" presName="rootComposite" presStyleCnt="0"/>
      <dgm:spPr/>
    </dgm:pt>
    <dgm:pt modelId="{81D0E4F3-C9E1-4EB7-9BF2-B30A327AFF3C}" type="pres">
      <dgm:prSet presAssocID="{0DD7EBCE-5190-4B29-8A0B-B6CCF07628DC}" presName="rootText" presStyleLbl="node2" presStyleIdx="1" presStyleCnt="4" custScaleY="174030" custLinFactNeighborX="3476" custLinFactNeighborY="-20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6E9E8A-035B-42C2-B505-D63E569E8345}" type="pres">
      <dgm:prSet presAssocID="{0DD7EBCE-5190-4B29-8A0B-B6CCF07628DC}" presName="rootConnector" presStyleLbl="node2" presStyleIdx="1" presStyleCnt="4"/>
      <dgm:spPr/>
      <dgm:t>
        <a:bodyPr/>
        <a:lstStyle/>
        <a:p>
          <a:endParaRPr lang="en-US"/>
        </a:p>
      </dgm:t>
    </dgm:pt>
    <dgm:pt modelId="{175F09B5-3067-4903-83AB-97547BFCF91B}" type="pres">
      <dgm:prSet presAssocID="{0DD7EBCE-5190-4B29-8A0B-B6CCF07628DC}" presName="hierChild4" presStyleCnt="0"/>
      <dgm:spPr/>
    </dgm:pt>
    <dgm:pt modelId="{FD0D15F9-2D0A-4122-B2E9-9D6C0A41CB9F}" type="pres">
      <dgm:prSet presAssocID="{0DD7EBCE-5190-4B29-8A0B-B6CCF07628DC}" presName="hierChild5" presStyleCnt="0"/>
      <dgm:spPr/>
    </dgm:pt>
    <dgm:pt modelId="{23E1C22B-1792-45B2-A2E1-ABC081BB7F6D}" type="pres">
      <dgm:prSet presAssocID="{F99F46A1-50F7-4367-81BF-3586B7C54969}" presName="Name37" presStyleLbl="parChTrans1D2" presStyleIdx="2" presStyleCnt="4"/>
      <dgm:spPr/>
      <dgm:t>
        <a:bodyPr/>
        <a:lstStyle/>
        <a:p>
          <a:endParaRPr lang="en-US"/>
        </a:p>
      </dgm:t>
    </dgm:pt>
    <dgm:pt modelId="{EEF44CE9-13A8-452A-8543-3219BCBE6EB5}" type="pres">
      <dgm:prSet presAssocID="{BD07F029-6F1C-4B7D-AC21-7B87FBAF113A}" presName="hierRoot2" presStyleCnt="0">
        <dgm:presLayoutVars>
          <dgm:hierBranch val="init"/>
        </dgm:presLayoutVars>
      </dgm:prSet>
      <dgm:spPr/>
    </dgm:pt>
    <dgm:pt modelId="{BB65DE59-56C8-4914-B037-4B3446F0FFC5}" type="pres">
      <dgm:prSet presAssocID="{BD07F029-6F1C-4B7D-AC21-7B87FBAF113A}" presName="rootComposite" presStyleCnt="0"/>
      <dgm:spPr/>
    </dgm:pt>
    <dgm:pt modelId="{CF376836-59A1-4A9C-A8F5-170E66C90EDC}" type="pres">
      <dgm:prSet presAssocID="{BD07F029-6F1C-4B7D-AC21-7B87FBAF113A}" presName="rootText" presStyleLbl="node2" presStyleIdx="2" presStyleCnt="4" custScaleY="1770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D1DBF1-59C8-4782-9621-1DB2372F0305}" type="pres">
      <dgm:prSet presAssocID="{BD07F029-6F1C-4B7D-AC21-7B87FBAF113A}" presName="rootConnector" presStyleLbl="node2" presStyleIdx="2" presStyleCnt="4"/>
      <dgm:spPr/>
      <dgm:t>
        <a:bodyPr/>
        <a:lstStyle/>
        <a:p>
          <a:endParaRPr lang="en-US"/>
        </a:p>
      </dgm:t>
    </dgm:pt>
    <dgm:pt modelId="{0471840B-6C0F-4866-8BDD-903E33A64372}" type="pres">
      <dgm:prSet presAssocID="{BD07F029-6F1C-4B7D-AC21-7B87FBAF113A}" presName="hierChild4" presStyleCnt="0"/>
      <dgm:spPr/>
    </dgm:pt>
    <dgm:pt modelId="{62108994-4001-4AC4-AE16-D0B1D5585658}" type="pres">
      <dgm:prSet presAssocID="{BD07F029-6F1C-4B7D-AC21-7B87FBAF113A}" presName="hierChild5" presStyleCnt="0"/>
      <dgm:spPr/>
    </dgm:pt>
    <dgm:pt modelId="{0781FB66-A142-4617-BCA5-000E6E3A5BF3}" type="pres">
      <dgm:prSet presAssocID="{9B424AF8-8754-44F5-B9C2-C977CAC6192B}" presName="Name37" presStyleLbl="parChTrans1D2" presStyleIdx="3" presStyleCnt="4"/>
      <dgm:spPr/>
      <dgm:t>
        <a:bodyPr/>
        <a:lstStyle/>
        <a:p>
          <a:endParaRPr lang="en-US"/>
        </a:p>
      </dgm:t>
    </dgm:pt>
    <dgm:pt modelId="{E7E4AA47-E76B-4EAF-9176-4331E64A9824}" type="pres">
      <dgm:prSet presAssocID="{120A354A-23FA-40E4-9C24-2F8197145DEC}" presName="hierRoot2" presStyleCnt="0">
        <dgm:presLayoutVars>
          <dgm:hierBranch val="init"/>
        </dgm:presLayoutVars>
      </dgm:prSet>
      <dgm:spPr/>
    </dgm:pt>
    <dgm:pt modelId="{3DC22C48-1AB7-47E4-9BBA-6DAFED13C61D}" type="pres">
      <dgm:prSet presAssocID="{120A354A-23FA-40E4-9C24-2F8197145DEC}" presName="rootComposite" presStyleCnt="0"/>
      <dgm:spPr/>
    </dgm:pt>
    <dgm:pt modelId="{7DA5DDF4-D3A0-4C01-86AC-FF5DA76EDEA0}" type="pres">
      <dgm:prSet presAssocID="{120A354A-23FA-40E4-9C24-2F8197145DEC}" presName="rootText" presStyleLbl="node2" presStyleIdx="3" presStyleCnt="4" custScaleY="215344" custLinFactNeighborX="40648" custLinFactNeighborY="-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6BD87C-6206-4481-85F2-ED18F1EF92AF}" type="pres">
      <dgm:prSet presAssocID="{120A354A-23FA-40E4-9C24-2F8197145DEC}" presName="rootConnector" presStyleLbl="node2" presStyleIdx="3" presStyleCnt="4"/>
      <dgm:spPr/>
      <dgm:t>
        <a:bodyPr/>
        <a:lstStyle/>
        <a:p>
          <a:endParaRPr lang="en-US"/>
        </a:p>
      </dgm:t>
    </dgm:pt>
    <dgm:pt modelId="{57F49E35-4E98-40F5-B7CD-3E03769E648F}" type="pres">
      <dgm:prSet presAssocID="{120A354A-23FA-40E4-9C24-2F8197145DEC}" presName="hierChild4" presStyleCnt="0"/>
      <dgm:spPr/>
    </dgm:pt>
    <dgm:pt modelId="{4C5D184B-0D9E-4321-832D-4756AA4ED119}" type="pres">
      <dgm:prSet presAssocID="{120A354A-23FA-40E4-9C24-2F8197145DEC}" presName="hierChild5" presStyleCnt="0"/>
      <dgm:spPr/>
    </dgm:pt>
    <dgm:pt modelId="{C477BAC5-DCC8-4CA7-A92E-A155A7556C60}" type="pres">
      <dgm:prSet presAssocID="{CB44EC99-151A-468A-8211-52EEC01D04DA}" presName="hierChild3" presStyleCnt="0"/>
      <dgm:spPr/>
    </dgm:pt>
  </dgm:ptLst>
  <dgm:cxnLst>
    <dgm:cxn modelId="{316094A5-11BC-4E64-A71B-983CE748803A}" type="presOf" srcId="{E9F2E755-6CAF-49CF-A7B1-71405C792EE4}" destId="{E74B8122-9BEE-46B6-BF68-DDCB6358ECE3}" srcOrd="1" destOrd="0" presId="urn:microsoft.com/office/officeart/2005/8/layout/orgChart1"/>
    <dgm:cxn modelId="{97E09E75-731F-42E5-9A4F-D8BD3F9A3872}" type="presOf" srcId="{F99F46A1-50F7-4367-81BF-3586B7C54969}" destId="{23E1C22B-1792-45B2-A2E1-ABC081BB7F6D}" srcOrd="0" destOrd="0" presId="urn:microsoft.com/office/officeart/2005/8/layout/orgChart1"/>
    <dgm:cxn modelId="{FBB0FDF8-FA9B-4E04-913B-24382286A1A7}" type="presOf" srcId="{E9F2E755-6CAF-49CF-A7B1-71405C792EE4}" destId="{8B6EB37E-8B83-43E9-AF8E-E0F445F7FDA0}" srcOrd="0" destOrd="0" presId="urn:microsoft.com/office/officeart/2005/8/layout/orgChart1"/>
    <dgm:cxn modelId="{3F43829E-98CE-4436-AC68-A71465D49DF8}" type="presOf" srcId="{BD07F029-6F1C-4B7D-AC21-7B87FBAF113A}" destId="{CF376836-59A1-4A9C-A8F5-170E66C90EDC}" srcOrd="0" destOrd="0" presId="urn:microsoft.com/office/officeart/2005/8/layout/orgChart1"/>
    <dgm:cxn modelId="{C268499B-E322-4A88-8C41-C3ACE54CC02E}" type="presOf" srcId="{F98A937F-B97B-41E1-970B-91154B141012}" destId="{F465F9AB-9056-4711-8B36-B822032F8916}" srcOrd="0" destOrd="0" presId="urn:microsoft.com/office/officeart/2005/8/layout/orgChart1"/>
    <dgm:cxn modelId="{73788E15-2F02-4812-8438-15D9BA9AB510}" srcId="{CB44EC99-151A-468A-8211-52EEC01D04DA}" destId="{E9F2E755-6CAF-49CF-A7B1-71405C792EE4}" srcOrd="0" destOrd="0" parTransId="{9FE9F355-5C10-42DD-88BB-BC27F657391E}" sibTransId="{295251EC-0648-4077-8D91-DC24D0FAE00E}"/>
    <dgm:cxn modelId="{FF2ADC91-163F-4D87-BC17-400D6D02ABA0}" type="presOf" srcId="{CB44EC99-151A-468A-8211-52EEC01D04DA}" destId="{27FE329A-E07D-4496-9AF8-8538B1B56FD4}" srcOrd="0" destOrd="0" presId="urn:microsoft.com/office/officeart/2005/8/layout/orgChart1"/>
    <dgm:cxn modelId="{4A52C0E8-8FB6-43D1-8F50-5902958B7AB0}" srcId="{CB44EC99-151A-468A-8211-52EEC01D04DA}" destId="{BD07F029-6F1C-4B7D-AC21-7B87FBAF113A}" srcOrd="2" destOrd="0" parTransId="{F99F46A1-50F7-4367-81BF-3586B7C54969}" sibTransId="{868FF3F6-B0A4-483F-B6B7-CEFF071A928D}"/>
    <dgm:cxn modelId="{C64D7FFD-BFD9-400E-97D8-B4E9BB00469D}" srcId="{F98A937F-B97B-41E1-970B-91154B141012}" destId="{CB44EC99-151A-468A-8211-52EEC01D04DA}" srcOrd="0" destOrd="0" parTransId="{691D7C77-0282-4910-A874-1195936C2399}" sibTransId="{E51657F6-22CA-4B23-9FF5-B0D7FDDAE9A4}"/>
    <dgm:cxn modelId="{B8C7CFAD-B19D-4A5D-8734-20B6A05AA666}" srcId="{CB44EC99-151A-468A-8211-52EEC01D04DA}" destId="{0DD7EBCE-5190-4B29-8A0B-B6CCF07628DC}" srcOrd="1" destOrd="0" parTransId="{B459FF20-9C92-4351-B568-0F7B2C4B91DF}" sibTransId="{31972ACE-DE70-4B95-B4FB-B7116EC72BEF}"/>
    <dgm:cxn modelId="{D84D699F-A461-4E52-A5B5-9E9B92379FA3}" type="presOf" srcId="{120A354A-23FA-40E4-9C24-2F8197145DEC}" destId="{7DA5DDF4-D3A0-4C01-86AC-FF5DA76EDEA0}" srcOrd="0" destOrd="0" presId="urn:microsoft.com/office/officeart/2005/8/layout/orgChart1"/>
    <dgm:cxn modelId="{0A34D7DA-4F7D-4209-AE7E-2830A04F6957}" type="presOf" srcId="{9B424AF8-8754-44F5-B9C2-C977CAC6192B}" destId="{0781FB66-A142-4617-BCA5-000E6E3A5BF3}" srcOrd="0" destOrd="0" presId="urn:microsoft.com/office/officeart/2005/8/layout/orgChart1"/>
    <dgm:cxn modelId="{C65755C4-1231-4A84-A511-AE5EC257119C}" type="presOf" srcId="{9FE9F355-5C10-42DD-88BB-BC27F657391E}" destId="{7B9FF64A-5B34-4A0F-8456-213A9C7F9574}" srcOrd="0" destOrd="0" presId="urn:microsoft.com/office/officeart/2005/8/layout/orgChart1"/>
    <dgm:cxn modelId="{BF8CD1E5-CDDE-42B0-92E4-24158116D333}" type="presOf" srcId="{CB44EC99-151A-468A-8211-52EEC01D04DA}" destId="{2480CB6A-90BA-4A38-B27E-CA7A4494A96E}" srcOrd="1" destOrd="0" presId="urn:microsoft.com/office/officeart/2005/8/layout/orgChart1"/>
    <dgm:cxn modelId="{D76E8A41-E835-4FF7-B2CA-CE47D9CF2DF0}" type="presOf" srcId="{0DD7EBCE-5190-4B29-8A0B-B6CCF07628DC}" destId="{6D6E9E8A-035B-42C2-B505-D63E569E8345}" srcOrd="1" destOrd="0" presId="urn:microsoft.com/office/officeart/2005/8/layout/orgChart1"/>
    <dgm:cxn modelId="{206B0315-B122-45A4-ABA8-DBE6111C6AC6}" type="presOf" srcId="{0DD7EBCE-5190-4B29-8A0B-B6CCF07628DC}" destId="{81D0E4F3-C9E1-4EB7-9BF2-B30A327AFF3C}" srcOrd="0" destOrd="0" presId="urn:microsoft.com/office/officeart/2005/8/layout/orgChart1"/>
    <dgm:cxn modelId="{8AF8FF98-3DD1-4E7D-992B-20BCE356A234}" srcId="{CB44EC99-151A-468A-8211-52EEC01D04DA}" destId="{120A354A-23FA-40E4-9C24-2F8197145DEC}" srcOrd="3" destOrd="0" parTransId="{9B424AF8-8754-44F5-B9C2-C977CAC6192B}" sibTransId="{ACA547AA-7459-47BB-B1EB-D15EBBB1E6AC}"/>
    <dgm:cxn modelId="{FAE6D84B-A078-4C0A-9296-7A03BB99C32C}" type="presOf" srcId="{B459FF20-9C92-4351-B568-0F7B2C4B91DF}" destId="{72F0A111-8103-4B7F-ACAB-7CB923D84799}" srcOrd="0" destOrd="0" presId="urn:microsoft.com/office/officeart/2005/8/layout/orgChart1"/>
    <dgm:cxn modelId="{FB237492-B788-4FAF-9D1C-70009EF063EA}" type="presOf" srcId="{BD07F029-6F1C-4B7D-AC21-7B87FBAF113A}" destId="{C7D1DBF1-59C8-4782-9621-1DB2372F0305}" srcOrd="1" destOrd="0" presId="urn:microsoft.com/office/officeart/2005/8/layout/orgChart1"/>
    <dgm:cxn modelId="{16B736FA-FC74-4A8A-9CCD-3B7717877152}" type="presOf" srcId="{120A354A-23FA-40E4-9C24-2F8197145DEC}" destId="{756BD87C-6206-4481-85F2-ED18F1EF92AF}" srcOrd="1" destOrd="0" presId="urn:microsoft.com/office/officeart/2005/8/layout/orgChart1"/>
    <dgm:cxn modelId="{26CCB9B6-D2AA-4EC9-90E3-A05FCAB933CB}" type="presParOf" srcId="{F465F9AB-9056-4711-8B36-B822032F8916}" destId="{663A1724-8158-4B0E-8E86-904E7C23C51B}" srcOrd="0" destOrd="0" presId="urn:microsoft.com/office/officeart/2005/8/layout/orgChart1"/>
    <dgm:cxn modelId="{810E91F1-F33C-4493-9B0A-DC763E6D62F7}" type="presParOf" srcId="{663A1724-8158-4B0E-8E86-904E7C23C51B}" destId="{6CB63316-F63D-4D60-B982-8EEAFA30598C}" srcOrd="0" destOrd="0" presId="urn:microsoft.com/office/officeart/2005/8/layout/orgChart1"/>
    <dgm:cxn modelId="{05BEAC42-5452-442D-B383-6827246681B1}" type="presParOf" srcId="{6CB63316-F63D-4D60-B982-8EEAFA30598C}" destId="{27FE329A-E07D-4496-9AF8-8538B1B56FD4}" srcOrd="0" destOrd="0" presId="urn:microsoft.com/office/officeart/2005/8/layout/orgChart1"/>
    <dgm:cxn modelId="{CF092CA5-BAC3-4E44-AF81-5AEC439E25EC}" type="presParOf" srcId="{6CB63316-F63D-4D60-B982-8EEAFA30598C}" destId="{2480CB6A-90BA-4A38-B27E-CA7A4494A96E}" srcOrd="1" destOrd="0" presId="urn:microsoft.com/office/officeart/2005/8/layout/orgChart1"/>
    <dgm:cxn modelId="{B28439F6-4FCC-4EA3-9F3D-B540C2E4198E}" type="presParOf" srcId="{663A1724-8158-4B0E-8E86-904E7C23C51B}" destId="{23597E57-9495-42C0-A494-9B543CB0E816}" srcOrd="1" destOrd="0" presId="urn:microsoft.com/office/officeart/2005/8/layout/orgChart1"/>
    <dgm:cxn modelId="{0A848538-D00F-429C-B194-3EBF029B2A86}" type="presParOf" srcId="{23597E57-9495-42C0-A494-9B543CB0E816}" destId="{7B9FF64A-5B34-4A0F-8456-213A9C7F9574}" srcOrd="0" destOrd="0" presId="urn:microsoft.com/office/officeart/2005/8/layout/orgChart1"/>
    <dgm:cxn modelId="{3A117DBD-0540-440A-8EA8-189DCC6C5214}" type="presParOf" srcId="{23597E57-9495-42C0-A494-9B543CB0E816}" destId="{510BF02E-E4DC-41D8-A775-BEAF7494C880}" srcOrd="1" destOrd="0" presId="urn:microsoft.com/office/officeart/2005/8/layout/orgChart1"/>
    <dgm:cxn modelId="{152E2FCF-6F21-4899-AF29-8832850A05A6}" type="presParOf" srcId="{510BF02E-E4DC-41D8-A775-BEAF7494C880}" destId="{278A1671-1D99-4074-B785-C015765D3A32}" srcOrd="0" destOrd="0" presId="urn:microsoft.com/office/officeart/2005/8/layout/orgChart1"/>
    <dgm:cxn modelId="{E5C9F65F-0350-4A60-AF22-17D3083758C2}" type="presParOf" srcId="{278A1671-1D99-4074-B785-C015765D3A32}" destId="{8B6EB37E-8B83-43E9-AF8E-E0F445F7FDA0}" srcOrd="0" destOrd="0" presId="urn:microsoft.com/office/officeart/2005/8/layout/orgChart1"/>
    <dgm:cxn modelId="{BED5A905-664A-4D47-A1A5-1ED499AB15E7}" type="presParOf" srcId="{278A1671-1D99-4074-B785-C015765D3A32}" destId="{E74B8122-9BEE-46B6-BF68-DDCB6358ECE3}" srcOrd="1" destOrd="0" presId="urn:microsoft.com/office/officeart/2005/8/layout/orgChart1"/>
    <dgm:cxn modelId="{AD80E294-F754-464C-92AF-FF524BF18F09}" type="presParOf" srcId="{510BF02E-E4DC-41D8-A775-BEAF7494C880}" destId="{D8808EA2-E9C3-4112-9457-61A9EFF698C6}" srcOrd="1" destOrd="0" presId="urn:microsoft.com/office/officeart/2005/8/layout/orgChart1"/>
    <dgm:cxn modelId="{155D5253-4772-4BDA-B7F1-3DAF54A3DF76}" type="presParOf" srcId="{510BF02E-E4DC-41D8-A775-BEAF7494C880}" destId="{6862FF46-B232-4838-B6D9-B6F34518079C}" srcOrd="2" destOrd="0" presId="urn:microsoft.com/office/officeart/2005/8/layout/orgChart1"/>
    <dgm:cxn modelId="{05C768A5-9B5F-486B-8580-3806B9132B04}" type="presParOf" srcId="{23597E57-9495-42C0-A494-9B543CB0E816}" destId="{72F0A111-8103-4B7F-ACAB-7CB923D84799}" srcOrd="2" destOrd="0" presId="urn:microsoft.com/office/officeart/2005/8/layout/orgChart1"/>
    <dgm:cxn modelId="{E7ACDC29-B7B2-49D8-A911-953AF48D52F3}" type="presParOf" srcId="{23597E57-9495-42C0-A494-9B543CB0E816}" destId="{85A2C862-D32B-4572-A74D-B9AEF2F63DE1}" srcOrd="3" destOrd="0" presId="urn:microsoft.com/office/officeart/2005/8/layout/orgChart1"/>
    <dgm:cxn modelId="{9F9D164C-3AD1-4DCF-84FE-8CF641122A05}" type="presParOf" srcId="{85A2C862-D32B-4572-A74D-B9AEF2F63DE1}" destId="{03364B5B-A653-4B7B-A296-5AFBDD5B8309}" srcOrd="0" destOrd="0" presId="urn:microsoft.com/office/officeart/2005/8/layout/orgChart1"/>
    <dgm:cxn modelId="{996CFA1A-9C63-4A31-9F3D-B73CBE3E58DC}" type="presParOf" srcId="{03364B5B-A653-4B7B-A296-5AFBDD5B8309}" destId="{81D0E4F3-C9E1-4EB7-9BF2-B30A327AFF3C}" srcOrd="0" destOrd="0" presId="urn:microsoft.com/office/officeart/2005/8/layout/orgChart1"/>
    <dgm:cxn modelId="{52DA5DF6-57F9-4BEE-B333-CBE2F8ABD6EC}" type="presParOf" srcId="{03364B5B-A653-4B7B-A296-5AFBDD5B8309}" destId="{6D6E9E8A-035B-42C2-B505-D63E569E8345}" srcOrd="1" destOrd="0" presId="urn:microsoft.com/office/officeart/2005/8/layout/orgChart1"/>
    <dgm:cxn modelId="{33D7E590-FC51-4BC8-BD70-275CE91EAD1D}" type="presParOf" srcId="{85A2C862-D32B-4572-A74D-B9AEF2F63DE1}" destId="{175F09B5-3067-4903-83AB-97547BFCF91B}" srcOrd="1" destOrd="0" presId="urn:microsoft.com/office/officeart/2005/8/layout/orgChart1"/>
    <dgm:cxn modelId="{5F806F4C-984B-434F-8412-B1F35D669F74}" type="presParOf" srcId="{85A2C862-D32B-4572-A74D-B9AEF2F63DE1}" destId="{FD0D15F9-2D0A-4122-B2E9-9D6C0A41CB9F}" srcOrd="2" destOrd="0" presId="urn:microsoft.com/office/officeart/2005/8/layout/orgChart1"/>
    <dgm:cxn modelId="{386C3C3B-365D-43EC-B479-79E96E7D1E21}" type="presParOf" srcId="{23597E57-9495-42C0-A494-9B543CB0E816}" destId="{23E1C22B-1792-45B2-A2E1-ABC081BB7F6D}" srcOrd="4" destOrd="0" presId="urn:microsoft.com/office/officeart/2005/8/layout/orgChart1"/>
    <dgm:cxn modelId="{97AA6074-EAD0-46D6-8D3A-EDEB0B1361E1}" type="presParOf" srcId="{23597E57-9495-42C0-A494-9B543CB0E816}" destId="{EEF44CE9-13A8-452A-8543-3219BCBE6EB5}" srcOrd="5" destOrd="0" presId="urn:microsoft.com/office/officeart/2005/8/layout/orgChart1"/>
    <dgm:cxn modelId="{267CE58F-A645-4723-B793-3849F6C5A99B}" type="presParOf" srcId="{EEF44CE9-13A8-452A-8543-3219BCBE6EB5}" destId="{BB65DE59-56C8-4914-B037-4B3446F0FFC5}" srcOrd="0" destOrd="0" presId="urn:microsoft.com/office/officeart/2005/8/layout/orgChart1"/>
    <dgm:cxn modelId="{4A07BE7F-F6AB-4E8E-96B9-4D9AAD62C00B}" type="presParOf" srcId="{BB65DE59-56C8-4914-B037-4B3446F0FFC5}" destId="{CF376836-59A1-4A9C-A8F5-170E66C90EDC}" srcOrd="0" destOrd="0" presId="urn:microsoft.com/office/officeart/2005/8/layout/orgChart1"/>
    <dgm:cxn modelId="{DC36815D-0459-43A0-98D2-D4F8B378944B}" type="presParOf" srcId="{BB65DE59-56C8-4914-B037-4B3446F0FFC5}" destId="{C7D1DBF1-59C8-4782-9621-1DB2372F0305}" srcOrd="1" destOrd="0" presId="urn:microsoft.com/office/officeart/2005/8/layout/orgChart1"/>
    <dgm:cxn modelId="{BCDE9D49-991E-4B09-B60A-14183E4B5B54}" type="presParOf" srcId="{EEF44CE9-13A8-452A-8543-3219BCBE6EB5}" destId="{0471840B-6C0F-4866-8BDD-903E33A64372}" srcOrd="1" destOrd="0" presId="urn:microsoft.com/office/officeart/2005/8/layout/orgChart1"/>
    <dgm:cxn modelId="{6A89BC1E-52CA-4B97-92AA-B98251FF0774}" type="presParOf" srcId="{EEF44CE9-13A8-452A-8543-3219BCBE6EB5}" destId="{62108994-4001-4AC4-AE16-D0B1D5585658}" srcOrd="2" destOrd="0" presId="urn:microsoft.com/office/officeart/2005/8/layout/orgChart1"/>
    <dgm:cxn modelId="{29F9C54F-516E-4F70-81B9-351363DBEAB8}" type="presParOf" srcId="{23597E57-9495-42C0-A494-9B543CB0E816}" destId="{0781FB66-A142-4617-BCA5-000E6E3A5BF3}" srcOrd="6" destOrd="0" presId="urn:microsoft.com/office/officeart/2005/8/layout/orgChart1"/>
    <dgm:cxn modelId="{B299863E-7E3B-4F26-8313-79DCF352244A}" type="presParOf" srcId="{23597E57-9495-42C0-A494-9B543CB0E816}" destId="{E7E4AA47-E76B-4EAF-9176-4331E64A9824}" srcOrd="7" destOrd="0" presId="urn:microsoft.com/office/officeart/2005/8/layout/orgChart1"/>
    <dgm:cxn modelId="{F513AB46-D308-4AAA-86EB-86B195390DBF}" type="presParOf" srcId="{E7E4AA47-E76B-4EAF-9176-4331E64A9824}" destId="{3DC22C48-1AB7-47E4-9BBA-6DAFED13C61D}" srcOrd="0" destOrd="0" presId="urn:microsoft.com/office/officeart/2005/8/layout/orgChart1"/>
    <dgm:cxn modelId="{39C59ECC-50E9-4FD5-A3DB-BE4D70A6AF2A}" type="presParOf" srcId="{3DC22C48-1AB7-47E4-9BBA-6DAFED13C61D}" destId="{7DA5DDF4-D3A0-4C01-86AC-FF5DA76EDEA0}" srcOrd="0" destOrd="0" presId="urn:microsoft.com/office/officeart/2005/8/layout/orgChart1"/>
    <dgm:cxn modelId="{6FB65452-5283-4412-96A8-6577C180F0E3}" type="presParOf" srcId="{3DC22C48-1AB7-47E4-9BBA-6DAFED13C61D}" destId="{756BD87C-6206-4481-85F2-ED18F1EF92AF}" srcOrd="1" destOrd="0" presId="urn:microsoft.com/office/officeart/2005/8/layout/orgChart1"/>
    <dgm:cxn modelId="{0E01B32C-F9C6-4771-AF65-35EA5D63A047}" type="presParOf" srcId="{E7E4AA47-E76B-4EAF-9176-4331E64A9824}" destId="{57F49E35-4E98-40F5-B7CD-3E03769E648F}" srcOrd="1" destOrd="0" presId="urn:microsoft.com/office/officeart/2005/8/layout/orgChart1"/>
    <dgm:cxn modelId="{553672C3-AA53-4F5F-8028-0CC0C85BAD6B}" type="presParOf" srcId="{E7E4AA47-E76B-4EAF-9176-4331E64A9824}" destId="{4C5D184B-0D9E-4321-832D-4756AA4ED119}" srcOrd="2" destOrd="0" presId="urn:microsoft.com/office/officeart/2005/8/layout/orgChart1"/>
    <dgm:cxn modelId="{FC90A3E1-E5FF-406C-ADC8-B386F90C9013}" type="presParOf" srcId="{663A1724-8158-4B0E-8E86-904E7C23C51B}" destId="{C477BAC5-DCC8-4CA7-A92E-A155A7556C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D4FBE6-7D00-4F52-9BAD-85532C65547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F9FCB-9A98-49C2-AC4B-E73F9742AA2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SG" sz="4000" dirty="0" smtClean="0"/>
            <a:t>Germ Layers</a:t>
          </a:r>
          <a:r>
            <a:rPr lang="bn-BD" sz="4000" dirty="0" smtClean="0"/>
            <a:t> </a:t>
          </a:r>
          <a:r>
            <a:rPr lang="en-SG" sz="400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ভ্রূণীয় স্তর)</a:t>
          </a:r>
        </a:p>
      </dgm:t>
    </dgm:pt>
    <dgm:pt modelId="{819B1A65-87A6-4AA6-99F2-EC8F09724444}" type="parTrans" cxnId="{556FA806-AEE8-4341-887C-1F566F059032}">
      <dgm:prSet/>
      <dgm:spPr/>
      <dgm:t>
        <a:bodyPr/>
        <a:lstStyle/>
        <a:p>
          <a:endParaRPr lang="en-US"/>
        </a:p>
      </dgm:t>
    </dgm:pt>
    <dgm:pt modelId="{B573124E-868A-47D3-AC8B-2D4EA9A26584}" type="sibTrans" cxnId="{556FA806-AEE8-4341-887C-1F566F059032}">
      <dgm:prSet/>
      <dgm:spPr/>
      <dgm:t>
        <a:bodyPr/>
        <a:lstStyle/>
        <a:p>
          <a:endParaRPr lang="en-US"/>
        </a:p>
      </dgm:t>
    </dgm:pt>
    <dgm:pt modelId="{51733053-C9E4-4397-82B1-0B8236BF7A6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4000" dirty="0" smtClean="0"/>
            <a:t>1. Diploblastic</a:t>
          </a:r>
        </a:p>
        <a:p>
          <a:r>
            <a:rPr lang="en-SG" sz="3600" dirty="0" smtClean="0"/>
            <a:t>Ex- </a:t>
          </a:r>
          <a:r>
            <a:rPr lang="en-SG" sz="3600" dirty="0" err="1" smtClean="0"/>
            <a:t>Cnidaria</a:t>
          </a:r>
          <a:endParaRPr lang="en-US" sz="3600" dirty="0"/>
        </a:p>
      </dgm:t>
    </dgm:pt>
    <dgm:pt modelId="{7FC8A5AF-58EC-468A-AC8E-31A692B8BC41}" type="parTrans" cxnId="{241993EC-2458-44EE-A049-6F266FC15BDF}">
      <dgm:prSet/>
      <dgm:spPr/>
      <dgm:t>
        <a:bodyPr/>
        <a:lstStyle/>
        <a:p>
          <a:endParaRPr lang="en-US"/>
        </a:p>
      </dgm:t>
    </dgm:pt>
    <dgm:pt modelId="{8932E77F-60D4-4D2F-8471-B491274E73F7}" type="sibTrans" cxnId="{241993EC-2458-44EE-A049-6F266FC15BDF}">
      <dgm:prSet/>
      <dgm:spPr/>
      <dgm:t>
        <a:bodyPr/>
        <a:lstStyle/>
        <a:p>
          <a:endParaRPr lang="en-US"/>
        </a:p>
      </dgm:t>
    </dgm:pt>
    <dgm:pt modelId="{407EBCE5-4B4A-4997-AC46-1B90AA25C4C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ct val="90000"/>
            </a:lnSpc>
          </a:pPr>
          <a:r>
            <a:rPr lang="en-US" sz="4000" dirty="0" smtClean="0"/>
            <a:t>2</a:t>
          </a:r>
          <a:r>
            <a:rPr lang="bn-BD" sz="4000" dirty="0" smtClean="0"/>
            <a:t>. Triploblastic</a:t>
          </a:r>
        </a:p>
        <a:p>
          <a:pPr>
            <a:lnSpc>
              <a:spcPct val="100000"/>
            </a:lnSpc>
          </a:pPr>
          <a:r>
            <a:rPr lang="en-SG" sz="3200" dirty="0" smtClean="0"/>
            <a:t>Ex-Platyhelminthes</a:t>
          </a:r>
          <a:endParaRPr lang="en-US" sz="3200" dirty="0" smtClean="0"/>
        </a:p>
        <a:p>
          <a:pPr>
            <a:lnSpc>
              <a:spcPct val="100000"/>
            </a:lnSpc>
          </a:pPr>
          <a:r>
            <a:rPr lang="bn-BD" sz="3200" dirty="0" smtClean="0"/>
            <a:t> to </a:t>
          </a:r>
          <a:r>
            <a:rPr lang="en-SG" sz="3200" dirty="0" smtClean="0"/>
            <a:t>Chordata</a:t>
          </a:r>
          <a:endParaRPr lang="en-US" sz="3200" dirty="0"/>
        </a:p>
      </dgm:t>
    </dgm:pt>
    <dgm:pt modelId="{5DEBC954-FBD3-42B9-8272-D2737B2029CD}" type="parTrans" cxnId="{11549226-FAD3-45B0-97B1-25196873B6A1}">
      <dgm:prSet/>
      <dgm:spPr/>
      <dgm:t>
        <a:bodyPr/>
        <a:lstStyle/>
        <a:p>
          <a:endParaRPr lang="en-US"/>
        </a:p>
      </dgm:t>
    </dgm:pt>
    <dgm:pt modelId="{64E387AF-17C6-4671-844A-8D15BC8B031C}" type="sibTrans" cxnId="{11549226-FAD3-45B0-97B1-25196873B6A1}">
      <dgm:prSet/>
      <dgm:spPr/>
      <dgm:t>
        <a:bodyPr/>
        <a:lstStyle/>
        <a:p>
          <a:endParaRPr lang="en-US"/>
        </a:p>
      </dgm:t>
    </dgm:pt>
    <dgm:pt modelId="{166C5BEB-7C6F-4B35-B237-784572FE692B}" type="pres">
      <dgm:prSet presAssocID="{19D4FBE6-7D00-4F52-9BAD-85532C6554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5E0ECC4-0DCF-4A69-92C5-FA255B0623F2}" type="pres">
      <dgm:prSet presAssocID="{DC8F9FCB-9A98-49C2-AC4B-E73F9742AA2D}" presName="hierRoot1" presStyleCnt="0">
        <dgm:presLayoutVars>
          <dgm:hierBranch val="init"/>
        </dgm:presLayoutVars>
      </dgm:prSet>
      <dgm:spPr/>
    </dgm:pt>
    <dgm:pt modelId="{283D356E-B7AF-4088-B742-8929F3E94113}" type="pres">
      <dgm:prSet presAssocID="{DC8F9FCB-9A98-49C2-AC4B-E73F9742AA2D}" presName="rootComposite1" presStyleCnt="0"/>
      <dgm:spPr/>
    </dgm:pt>
    <dgm:pt modelId="{56B4CA86-F9EF-4C79-8E86-34D231CD5915}" type="pres">
      <dgm:prSet presAssocID="{DC8F9FCB-9A98-49C2-AC4B-E73F9742AA2D}" presName="rootText1" presStyleLbl="node0" presStyleIdx="0" presStyleCnt="1" custScaleX="2667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70AFD2-6B2B-4BBA-A1F7-4F10A59FA68A}" type="pres">
      <dgm:prSet presAssocID="{DC8F9FCB-9A98-49C2-AC4B-E73F9742AA2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927F7C6-937D-47FB-9244-78499E3A940D}" type="pres">
      <dgm:prSet presAssocID="{DC8F9FCB-9A98-49C2-AC4B-E73F9742AA2D}" presName="hierChild2" presStyleCnt="0"/>
      <dgm:spPr/>
    </dgm:pt>
    <dgm:pt modelId="{2D8FEFDA-CCE5-4987-9B06-7477EE14C17A}" type="pres">
      <dgm:prSet presAssocID="{7FC8A5AF-58EC-468A-AC8E-31A692B8BC41}" presName="Name37" presStyleLbl="parChTrans1D2" presStyleIdx="0" presStyleCnt="2"/>
      <dgm:spPr/>
      <dgm:t>
        <a:bodyPr/>
        <a:lstStyle/>
        <a:p>
          <a:endParaRPr lang="en-US"/>
        </a:p>
      </dgm:t>
    </dgm:pt>
    <dgm:pt modelId="{4B4212FC-9821-4E7B-A09B-0AD2594E8C9F}" type="pres">
      <dgm:prSet presAssocID="{51733053-C9E4-4397-82B1-0B8236BF7A6F}" presName="hierRoot2" presStyleCnt="0">
        <dgm:presLayoutVars>
          <dgm:hierBranch val="init"/>
        </dgm:presLayoutVars>
      </dgm:prSet>
      <dgm:spPr/>
    </dgm:pt>
    <dgm:pt modelId="{9BEEAA4A-B34E-49B6-A0C7-3A46B1CE00D6}" type="pres">
      <dgm:prSet presAssocID="{51733053-C9E4-4397-82B1-0B8236BF7A6F}" presName="rootComposite" presStyleCnt="0"/>
      <dgm:spPr/>
    </dgm:pt>
    <dgm:pt modelId="{65AEC4DC-2492-480A-9996-C36F77F97C55}" type="pres">
      <dgm:prSet presAssocID="{51733053-C9E4-4397-82B1-0B8236BF7A6F}" presName="rootText" presStyleLbl="node2" presStyleIdx="0" presStyleCnt="2" custScaleX="170060" custScaleY="220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FF9935-AE5B-42E2-B01E-DE0C633E2910}" type="pres">
      <dgm:prSet presAssocID="{51733053-C9E4-4397-82B1-0B8236BF7A6F}" presName="rootConnector" presStyleLbl="node2" presStyleIdx="0" presStyleCnt="2"/>
      <dgm:spPr/>
      <dgm:t>
        <a:bodyPr/>
        <a:lstStyle/>
        <a:p>
          <a:endParaRPr lang="en-US"/>
        </a:p>
      </dgm:t>
    </dgm:pt>
    <dgm:pt modelId="{97520ED0-DB71-49EE-8258-D97727E75F0C}" type="pres">
      <dgm:prSet presAssocID="{51733053-C9E4-4397-82B1-0B8236BF7A6F}" presName="hierChild4" presStyleCnt="0"/>
      <dgm:spPr/>
    </dgm:pt>
    <dgm:pt modelId="{B5A06A40-9E11-4F56-838B-AAA601D5005B}" type="pres">
      <dgm:prSet presAssocID="{51733053-C9E4-4397-82B1-0B8236BF7A6F}" presName="hierChild5" presStyleCnt="0"/>
      <dgm:spPr/>
    </dgm:pt>
    <dgm:pt modelId="{83CCA25A-6B0E-400A-A79D-37D374EAB978}" type="pres">
      <dgm:prSet presAssocID="{5DEBC954-FBD3-42B9-8272-D2737B2029CD}" presName="Name37" presStyleLbl="parChTrans1D2" presStyleIdx="1" presStyleCnt="2"/>
      <dgm:spPr/>
      <dgm:t>
        <a:bodyPr/>
        <a:lstStyle/>
        <a:p>
          <a:endParaRPr lang="en-US"/>
        </a:p>
      </dgm:t>
    </dgm:pt>
    <dgm:pt modelId="{EAC316E2-AEE0-43CC-A9F0-50C0D38CF005}" type="pres">
      <dgm:prSet presAssocID="{407EBCE5-4B4A-4997-AC46-1B90AA25C4CA}" presName="hierRoot2" presStyleCnt="0">
        <dgm:presLayoutVars>
          <dgm:hierBranch val="init"/>
        </dgm:presLayoutVars>
      </dgm:prSet>
      <dgm:spPr/>
    </dgm:pt>
    <dgm:pt modelId="{82641E94-1042-4F7A-93C6-AC928D361E6E}" type="pres">
      <dgm:prSet presAssocID="{407EBCE5-4B4A-4997-AC46-1B90AA25C4CA}" presName="rootComposite" presStyleCnt="0"/>
      <dgm:spPr/>
    </dgm:pt>
    <dgm:pt modelId="{46499AD6-B5C3-4A40-916A-058AA580281F}" type="pres">
      <dgm:prSet presAssocID="{407EBCE5-4B4A-4997-AC46-1B90AA25C4CA}" presName="rootText" presStyleLbl="node2" presStyleIdx="1" presStyleCnt="2" custScaleX="173759" custScaleY="219461" custLinFactNeighborX="583" custLinFactNeighborY="-34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379E73-B36B-408D-A7C1-EB4F8CD8361B}" type="pres">
      <dgm:prSet presAssocID="{407EBCE5-4B4A-4997-AC46-1B90AA25C4CA}" presName="rootConnector" presStyleLbl="node2" presStyleIdx="1" presStyleCnt="2"/>
      <dgm:spPr/>
      <dgm:t>
        <a:bodyPr/>
        <a:lstStyle/>
        <a:p>
          <a:endParaRPr lang="en-US"/>
        </a:p>
      </dgm:t>
    </dgm:pt>
    <dgm:pt modelId="{0A421023-0F14-42F2-9ABA-D215C67B964A}" type="pres">
      <dgm:prSet presAssocID="{407EBCE5-4B4A-4997-AC46-1B90AA25C4CA}" presName="hierChild4" presStyleCnt="0"/>
      <dgm:spPr/>
    </dgm:pt>
    <dgm:pt modelId="{09DE8092-46B7-4A4E-8856-EC61083BD317}" type="pres">
      <dgm:prSet presAssocID="{407EBCE5-4B4A-4997-AC46-1B90AA25C4CA}" presName="hierChild5" presStyleCnt="0"/>
      <dgm:spPr/>
    </dgm:pt>
    <dgm:pt modelId="{8A2F5B57-3F96-40C9-987A-090332318A03}" type="pres">
      <dgm:prSet presAssocID="{DC8F9FCB-9A98-49C2-AC4B-E73F9742AA2D}" presName="hierChild3" presStyleCnt="0"/>
      <dgm:spPr/>
    </dgm:pt>
  </dgm:ptLst>
  <dgm:cxnLst>
    <dgm:cxn modelId="{716CC097-4C4E-44CF-A18A-9552A5073FF2}" type="presOf" srcId="{19D4FBE6-7D00-4F52-9BAD-85532C65547D}" destId="{166C5BEB-7C6F-4B35-B237-784572FE692B}" srcOrd="0" destOrd="0" presId="urn:microsoft.com/office/officeart/2005/8/layout/orgChart1"/>
    <dgm:cxn modelId="{A75449A5-0D48-4663-9856-76C77011B388}" type="presOf" srcId="{407EBCE5-4B4A-4997-AC46-1B90AA25C4CA}" destId="{46499AD6-B5C3-4A40-916A-058AA580281F}" srcOrd="0" destOrd="0" presId="urn:microsoft.com/office/officeart/2005/8/layout/orgChart1"/>
    <dgm:cxn modelId="{556FA806-AEE8-4341-887C-1F566F059032}" srcId="{19D4FBE6-7D00-4F52-9BAD-85532C65547D}" destId="{DC8F9FCB-9A98-49C2-AC4B-E73F9742AA2D}" srcOrd="0" destOrd="0" parTransId="{819B1A65-87A6-4AA6-99F2-EC8F09724444}" sibTransId="{B573124E-868A-47D3-AC8B-2D4EA9A26584}"/>
    <dgm:cxn modelId="{11549226-FAD3-45B0-97B1-25196873B6A1}" srcId="{DC8F9FCB-9A98-49C2-AC4B-E73F9742AA2D}" destId="{407EBCE5-4B4A-4997-AC46-1B90AA25C4CA}" srcOrd="1" destOrd="0" parTransId="{5DEBC954-FBD3-42B9-8272-D2737B2029CD}" sibTransId="{64E387AF-17C6-4671-844A-8D15BC8B031C}"/>
    <dgm:cxn modelId="{18AD109B-5259-480B-9FA9-7B537000B23B}" type="presOf" srcId="{DC8F9FCB-9A98-49C2-AC4B-E73F9742AA2D}" destId="{F570AFD2-6B2B-4BBA-A1F7-4F10A59FA68A}" srcOrd="1" destOrd="0" presId="urn:microsoft.com/office/officeart/2005/8/layout/orgChart1"/>
    <dgm:cxn modelId="{241993EC-2458-44EE-A049-6F266FC15BDF}" srcId="{DC8F9FCB-9A98-49C2-AC4B-E73F9742AA2D}" destId="{51733053-C9E4-4397-82B1-0B8236BF7A6F}" srcOrd="0" destOrd="0" parTransId="{7FC8A5AF-58EC-468A-AC8E-31A692B8BC41}" sibTransId="{8932E77F-60D4-4D2F-8471-B491274E73F7}"/>
    <dgm:cxn modelId="{4433F5BE-49C0-4563-B8DD-D8420CC69BF8}" type="presOf" srcId="{DC8F9FCB-9A98-49C2-AC4B-E73F9742AA2D}" destId="{56B4CA86-F9EF-4C79-8E86-34D231CD5915}" srcOrd="0" destOrd="0" presId="urn:microsoft.com/office/officeart/2005/8/layout/orgChart1"/>
    <dgm:cxn modelId="{6765EB00-757D-42D2-AFD7-DDF094ED5679}" type="presOf" srcId="{7FC8A5AF-58EC-468A-AC8E-31A692B8BC41}" destId="{2D8FEFDA-CCE5-4987-9B06-7477EE14C17A}" srcOrd="0" destOrd="0" presId="urn:microsoft.com/office/officeart/2005/8/layout/orgChart1"/>
    <dgm:cxn modelId="{124C756E-F947-4494-84BB-2371A75DE5E5}" type="presOf" srcId="{407EBCE5-4B4A-4997-AC46-1B90AA25C4CA}" destId="{A7379E73-B36B-408D-A7C1-EB4F8CD8361B}" srcOrd="1" destOrd="0" presId="urn:microsoft.com/office/officeart/2005/8/layout/orgChart1"/>
    <dgm:cxn modelId="{11C8D829-A9CE-4C34-A952-81CACABC9B5C}" type="presOf" srcId="{5DEBC954-FBD3-42B9-8272-D2737B2029CD}" destId="{83CCA25A-6B0E-400A-A79D-37D374EAB978}" srcOrd="0" destOrd="0" presId="urn:microsoft.com/office/officeart/2005/8/layout/orgChart1"/>
    <dgm:cxn modelId="{72820DEE-AB22-483C-9334-0AA82AE8FF00}" type="presOf" srcId="{51733053-C9E4-4397-82B1-0B8236BF7A6F}" destId="{65AEC4DC-2492-480A-9996-C36F77F97C55}" srcOrd="0" destOrd="0" presId="urn:microsoft.com/office/officeart/2005/8/layout/orgChart1"/>
    <dgm:cxn modelId="{C447EEFE-754F-497F-9BDB-C242A8F69E45}" type="presOf" srcId="{51733053-C9E4-4397-82B1-0B8236BF7A6F}" destId="{C9FF9935-AE5B-42E2-B01E-DE0C633E2910}" srcOrd="1" destOrd="0" presId="urn:microsoft.com/office/officeart/2005/8/layout/orgChart1"/>
    <dgm:cxn modelId="{B2EE97E4-8309-4D53-9A8B-E65382EB8F01}" type="presParOf" srcId="{166C5BEB-7C6F-4B35-B237-784572FE692B}" destId="{35E0ECC4-0DCF-4A69-92C5-FA255B0623F2}" srcOrd="0" destOrd="0" presId="urn:microsoft.com/office/officeart/2005/8/layout/orgChart1"/>
    <dgm:cxn modelId="{8B29E37B-6597-409D-84CC-7B46DD0FCBD3}" type="presParOf" srcId="{35E0ECC4-0DCF-4A69-92C5-FA255B0623F2}" destId="{283D356E-B7AF-4088-B742-8929F3E94113}" srcOrd="0" destOrd="0" presId="urn:microsoft.com/office/officeart/2005/8/layout/orgChart1"/>
    <dgm:cxn modelId="{620DD757-FFD0-4333-9438-A66136B85900}" type="presParOf" srcId="{283D356E-B7AF-4088-B742-8929F3E94113}" destId="{56B4CA86-F9EF-4C79-8E86-34D231CD5915}" srcOrd="0" destOrd="0" presId="urn:microsoft.com/office/officeart/2005/8/layout/orgChart1"/>
    <dgm:cxn modelId="{D670B85A-B1CB-4F6A-8FC5-BB00D3A92324}" type="presParOf" srcId="{283D356E-B7AF-4088-B742-8929F3E94113}" destId="{F570AFD2-6B2B-4BBA-A1F7-4F10A59FA68A}" srcOrd="1" destOrd="0" presId="urn:microsoft.com/office/officeart/2005/8/layout/orgChart1"/>
    <dgm:cxn modelId="{79489E73-6A35-4285-A581-B7E2C960CD77}" type="presParOf" srcId="{35E0ECC4-0DCF-4A69-92C5-FA255B0623F2}" destId="{F927F7C6-937D-47FB-9244-78499E3A940D}" srcOrd="1" destOrd="0" presId="urn:microsoft.com/office/officeart/2005/8/layout/orgChart1"/>
    <dgm:cxn modelId="{C807358A-7628-4789-BBF2-1492A346542F}" type="presParOf" srcId="{F927F7C6-937D-47FB-9244-78499E3A940D}" destId="{2D8FEFDA-CCE5-4987-9B06-7477EE14C17A}" srcOrd="0" destOrd="0" presId="urn:microsoft.com/office/officeart/2005/8/layout/orgChart1"/>
    <dgm:cxn modelId="{FD728C6C-0AEE-45CB-B75C-8A7A05A074AD}" type="presParOf" srcId="{F927F7C6-937D-47FB-9244-78499E3A940D}" destId="{4B4212FC-9821-4E7B-A09B-0AD2594E8C9F}" srcOrd="1" destOrd="0" presId="urn:microsoft.com/office/officeart/2005/8/layout/orgChart1"/>
    <dgm:cxn modelId="{BB92B2D4-2046-46B4-9CA0-6C09C741860D}" type="presParOf" srcId="{4B4212FC-9821-4E7B-A09B-0AD2594E8C9F}" destId="{9BEEAA4A-B34E-49B6-A0C7-3A46B1CE00D6}" srcOrd="0" destOrd="0" presId="urn:microsoft.com/office/officeart/2005/8/layout/orgChart1"/>
    <dgm:cxn modelId="{9A3A6CB9-16D3-440D-9C92-9C2F5B386458}" type="presParOf" srcId="{9BEEAA4A-B34E-49B6-A0C7-3A46B1CE00D6}" destId="{65AEC4DC-2492-480A-9996-C36F77F97C55}" srcOrd="0" destOrd="0" presId="urn:microsoft.com/office/officeart/2005/8/layout/orgChart1"/>
    <dgm:cxn modelId="{AEAEE682-D27F-4C87-89A3-25EC3BA62CBF}" type="presParOf" srcId="{9BEEAA4A-B34E-49B6-A0C7-3A46B1CE00D6}" destId="{C9FF9935-AE5B-42E2-B01E-DE0C633E2910}" srcOrd="1" destOrd="0" presId="urn:microsoft.com/office/officeart/2005/8/layout/orgChart1"/>
    <dgm:cxn modelId="{CCC75A51-18AF-4698-A843-7B72FF6656BE}" type="presParOf" srcId="{4B4212FC-9821-4E7B-A09B-0AD2594E8C9F}" destId="{97520ED0-DB71-49EE-8258-D97727E75F0C}" srcOrd="1" destOrd="0" presId="urn:microsoft.com/office/officeart/2005/8/layout/orgChart1"/>
    <dgm:cxn modelId="{E69325E7-046A-4549-9F1C-598842AC7594}" type="presParOf" srcId="{4B4212FC-9821-4E7B-A09B-0AD2594E8C9F}" destId="{B5A06A40-9E11-4F56-838B-AAA601D5005B}" srcOrd="2" destOrd="0" presId="urn:microsoft.com/office/officeart/2005/8/layout/orgChart1"/>
    <dgm:cxn modelId="{A2F38786-CCD6-40A5-9D04-A9FB34B84D23}" type="presParOf" srcId="{F927F7C6-937D-47FB-9244-78499E3A940D}" destId="{83CCA25A-6B0E-400A-A79D-37D374EAB978}" srcOrd="2" destOrd="0" presId="urn:microsoft.com/office/officeart/2005/8/layout/orgChart1"/>
    <dgm:cxn modelId="{DC8DA0DE-E73B-432E-A05A-6A974CAC734A}" type="presParOf" srcId="{F927F7C6-937D-47FB-9244-78499E3A940D}" destId="{EAC316E2-AEE0-43CC-A9F0-50C0D38CF005}" srcOrd="3" destOrd="0" presId="urn:microsoft.com/office/officeart/2005/8/layout/orgChart1"/>
    <dgm:cxn modelId="{E98FC809-2675-42B2-89F6-685E16668222}" type="presParOf" srcId="{EAC316E2-AEE0-43CC-A9F0-50C0D38CF005}" destId="{82641E94-1042-4F7A-93C6-AC928D361E6E}" srcOrd="0" destOrd="0" presId="urn:microsoft.com/office/officeart/2005/8/layout/orgChart1"/>
    <dgm:cxn modelId="{FD6276A4-3AEB-41B0-A533-2B52BBE2BC78}" type="presParOf" srcId="{82641E94-1042-4F7A-93C6-AC928D361E6E}" destId="{46499AD6-B5C3-4A40-916A-058AA580281F}" srcOrd="0" destOrd="0" presId="urn:microsoft.com/office/officeart/2005/8/layout/orgChart1"/>
    <dgm:cxn modelId="{25294675-308A-4E54-936D-F042EC2E7C41}" type="presParOf" srcId="{82641E94-1042-4F7A-93C6-AC928D361E6E}" destId="{A7379E73-B36B-408D-A7C1-EB4F8CD8361B}" srcOrd="1" destOrd="0" presId="urn:microsoft.com/office/officeart/2005/8/layout/orgChart1"/>
    <dgm:cxn modelId="{102A1476-2B67-4780-B025-9370820F144F}" type="presParOf" srcId="{EAC316E2-AEE0-43CC-A9F0-50C0D38CF005}" destId="{0A421023-0F14-42F2-9ABA-D215C67B964A}" srcOrd="1" destOrd="0" presId="urn:microsoft.com/office/officeart/2005/8/layout/orgChart1"/>
    <dgm:cxn modelId="{EBF4FA39-E709-465C-AD1E-14AF7CCF5995}" type="presParOf" srcId="{EAC316E2-AEE0-43CC-A9F0-50C0D38CF005}" destId="{09DE8092-46B7-4A4E-8856-EC61083BD317}" srcOrd="2" destOrd="0" presId="urn:microsoft.com/office/officeart/2005/8/layout/orgChart1"/>
    <dgm:cxn modelId="{FCBB5D0C-D058-4F95-B1E9-6D967939F6E2}" type="presParOf" srcId="{35E0ECC4-0DCF-4A69-92C5-FA255B0623F2}" destId="{8A2F5B57-3F96-40C9-987A-090332318A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5DC9DF-A5B4-449D-85E1-B85EF88B032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8B53F2-79AF-4087-B285-9ACF944D3769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4400" b="1" dirty="0" smtClean="0"/>
            <a:t>Coelom</a:t>
          </a:r>
          <a:endParaRPr lang="en-US" sz="4400" b="1" dirty="0"/>
        </a:p>
      </dgm:t>
    </dgm:pt>
    <dgm:pt modelId="{C22CE0B1-C67D-44E2-967B-B2050B8E8AA2}" type="parTrans" cxnId="{B93B8FF1-7409-4D60-865D-1A6ECD5886D0}">
      <dgm:prSet/>
      <dgm:spPr/>
      <dgm:t>
        <a:bodyPr/>
        <a:lstStyle/>
        <a:p>
          <a:endParaRPr lang="en-US"/>
        </a:p>
      </dgm:t>
    </dgm:pt>
    <dgm:pt modelId="{3DA26D87-AC79-49D6-942E-5F8FEA64C722}" type="sibTrans" cxnId="{B93B8FF1-7409-4D60-865D-1A6ECD5886D0}">
      <dgm:prSet/>
      <dgm:spPr/>
      <dgm:t>
        <a:bodyPr/>
        <a:lstStyle/>
        <a:p>
          <a:endParaRPr lang="en-US"/>
        </a:p>
      </dgm:t>
    </dgm:pt>
    <dgm:pt modelId="{E436D018-CCDF-426B-A4C9-56B3EB370C5A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1. Acoelomate</a:t>
          </a:r>
        </a:p>
        <a:p>
          <a:r>
            <a:rPr lang="en-US" dirty="0" smtClean="0"/>
            <a:t>Ex- </a:t>
          </a:r>
          <a:r>
            <a:rPr lang="en-US" dirty="0" err="1" smtClean="0"/>
            <a:t>Porifera</a:t>
          </a:r>
          <a:r>
            <a:rPr lang="en-US" dirty="0" smtClean="0"/>
            <a:t>, </a:t>
          </a:r>
          <a:r>
            <a:rPr lang="en-US" dirty="0" err="1" smtClean="0"/>
            <a:t>Cnidaria,Platyhelminthes</a:t>
          </a:r>
          <a:endParaRPr lang="en-US" dirty="0"/>
        </a:p>
      </dgm:t>
    </dgm:pt>
    <dgm:pt modelId="{8EA563C4-0828-4291-83DC-2004EC807942}" type="parTrans" cxnId="{DD2983FA-8F16-4E95-97C1-1B258C42374B}">
      <dgm:prSet/>
      <dgm:spPr/>
      <dgm:t>
        <a:bodyPr/>
        <a:lstStyle/>
        <a:p>
          <a:endParaRPr lang="en-US"/>
        </a:p>
      </dgm:t>
    </dgm:pt>
    <dgm:pt modelId="{2C9328C8-B420-4673-9F15-88ADB51EFAE5}" type="sibTrans" cxnId="{DD2983FA-8F16-4E95-97C1-1B258C42374B}">
      <dgm:prSet/>
      <dgm:spPr/>
      <dgm:t>
        <a:bodyPr/>
        <a:lstStyle/>
        <a:p>
          <a:endParaRPr lang="en-US"/>
        </a:p>
      </dgm:t>
    </dgm:pt>
    <dgm:pt modelId="{290A2F1A-C659-4B71-ACA4-BE0F03B82A7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2. </a:t>
          </a:r>
          <a:r>
            <a:rPr lang="en-US" dirty="0" err="1" smtClean="0">
              <a:solidFill>
                <a:srgbClr val="FFFF00"/>
              </a:solidFill>
            </a:rPr>
            <a:t>Pseudocoelomate</a:t>
          </a:r>
          <a:endParaRPr lang="en-US" dirty="0" smtClean="0">
            <a:solidFill>
              <a:srgbClr val="FFFF00"/>
            </a:solidFill>
          </a:endParaRPr>
        </a:p>
        <a:p>
          <a:r>
            <a:rPr lang="en-US" dirty="0" smtClean="0"/>
            <a:t>Ex- </a:t>
          </a:r>
          <a:r>
            <a:rPr lang="en-US" dirty="0" err="1" smtClean="0"/>
            <a:t>Nematoda</a:t>
          </a:r>
          <a:endParaRPr lang="en-US" dirty="0"/>
        </a:p>
      </dgm:t>
    </dgm:pt>
    <dgm:pt modelId="{65C23CCE-5450-487A-B338-3E10550073B2}" type="parTrans" cxnId="{2FDD3E56-FD45-4864-84B5-316564BB49B6}">
      <dgm:prSet/>
      <dgm:spPr/>
      <dgm:t>
        <a:bodyPr/>
        <a:lstStyle/>
        <a:p>
          <a:endParaRPr lang="en-US"/>
        </a:p>
      </dgm:t>
    </dgm:pt>
    <dgm:pt modelId="{E18B5C2F-7E43-4A39-842F-80806F93574E}" type="sibTrans" cxnId="{2FDD3E56-FD45-4864-84B5-316564BB49B6}">
      <dgm:prSet/>
      <dgm:spPr/>
      <dgm:t>
        <a:bodyPr/>
        <a:lstStyle/>
        <a:p>
          <a:endParaRPr lang="en-US"/>
        </a:p>
      </dgm:t>
    </dgm:pt>
    <dgm:pt modelId="{8B732A8D-EEE8-4E3C-942B-9F39AFB289F9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3. </a:t>
          </a:r>
          <a:r>
            <a:rPr lang="en-US" dirty="0" err="1" smtClean="0">
              <a:solidFill>
                <a:srgbClr val="FFFF00"/>
              </a:solidFill>
            </a:rPr>
            <a:t>Eucoelomate</a:t>
          </a:r>
          <a:endParaRPr lang="en-US" dirty="0" smtClean="0">
            <a:solidFill>
              <a:srgbClr val="FFFF00"/>
            </a:solidFill>
          </a:endParaRPr>
        </a:p>
        <a:p>
          <a:r>
            <a:rPr lang="en-US" dirty="0" smtClean="0"/>
            <a:t>Ex- Mollusca, Annelida, Echinodermata, Chordata</a:t>
          </a:r>
          <a:endParaRPr lang="en-US" dirty="0"/>
        </a:p>
      </dgm:t>
    </dgm:pt>
    <dgm:pt modelId="{0249E6D0-8F2D-4D83-A67C-51560310E59B}" type="parTrans" cxnId="{3137142C-1668-4D98-90A6-12B0DA13FF0D}">
      <dgm:prSet/>
      <dgm:spPr/>
      <dgm:t>
        <a:bodyPr/>
        <a:lstStyle/>
        <a:p>
          <a:endParaRPr lang="en-US"/>
        </a:p>
      </dgm:t>
    </dgm:pt>
    <dgm:pt modelId="{BE7FF412-571A-42DA-850C-538C18B64931}" type="sibTrans" cxnId="{3137142C-1668-4D98-90A6-12B0DA13FF0D}">
      <dgm:prSet/>
      <dgm:spPr/>
      <dgm:t>
        <a:bodyPr/>
        <a:lstStyle/>
        <a:p>
          <a:endParaRPr lang="en-US"/>
        </a:p>
      </dgm:t>
    </dgm:pt>
    <dgm:pt modelId="{EA99557D-5E5C-4561-9EC2-B06DAABCC2C4}" type="pres">
      <dgm:prSet presAssocID="{745DC9DF-A5B4-449D-85E1-B85EF88B03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ED6D9E1-5401-479D-9534-393D8AD05057}" type="pres">
      <dgm:prSet presAssocID="{4C8B53F2-79AF-4087-B285-9ACF944D3769}" presName="hierRoot1" presStyleCnt="0">
        <dgm:presLayoutVars>
          <dgm:hierBranch val="init"/>
        </dgm:presLayoutVars>
      </dgm:prSet>
      <dgm:spPr/>
    </dgm:pt>
    <dgm:pt modelId="{1FBA4CDB-9FF7-4E84-901F-A5B4BDE238F8}" type="pres">
      <dgm:prSet presAssocID="{4C8B53F2-79AF-4087-B285-9ACF944D3769}" presName="rootComposite1" presStyleCnt="0"/>
      <dgm:spPr/>
    </dgm:pt>
    <dgm:pt modelId="{34379DC4-D74E-47B2-9399-35237FD98471}" type="pres">
      <dgm:prSet presAssocID="{4C8B53F2-79AF-4087-B285-9ACF944D376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1CFE5A-73AA-402D-93AD-A99D6410FEA0}" type="pres">
      <dgm:prSet presAssocID="{4C8B53F2-79AF-4087-B285-9ACF944D376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6A1D6BB-C4ED-48E4-9291-C4BD4593C72F}" type="pres">
      <dgm:prSet presAssocID="{4C8B53F2-79AF-4087-B285-9ACF944D3769}" presName="hierChild2" presStyleCnt="0"/>
      <dgm:spPr/>
    </dgm:pt>
    <dgm:pt modelId="{9345CA67-7548-4012-B860-0864E7F3B367}" type="pres">
      <dgm:prSet presAssocID="{8EA563C4-0828-4291-83DC-2004EC807942}" presName="Name37" presStyleLbl="parChTrans1D2" presStyleIdx="0" presStyleCnt="3"/>
      <dgm:spPr/>
      <dgm:t>
        <a:bodyPr/>
        <a:lstStyle/>
        <a:p>
          <a:endParaRPr lang="en-US"/>
        </a:p>
      </dgm:t>
    </dgm:pt>
    <dgm:pt modelId="{BA51AE0A-0D46-4F43-9F0C-01221E16D9B5}" type="pres">
      <dgm:prSet presAssocID="{E436D018-CCDF-426B-A4C9-56B3EB370C5A}" presName="hierRoot2" presStyleCnt="0">
        <dgm:presLayoutVars>
          <dgm:hierBranch val="init"/>
        </dgm:presLayoutVars>
      </dgm:prSet>
      <dgm:spPr/>
    </dgm:pt>
    <dgm:pt modelId="{F4E371F0-9DF5-4AE1-9758-C50CE1EE6031}" type="pres">
      <dgm:prSet presAssocID="{E436D018-CCDF-426B-A4C9-56B3EB370C5A}" presName="rootComposite" presStyleCnt="0"/>
      <dgm:spPr/>
    </dgm:pt>
    <dgm:pt modelId="{271393EE-6662-431A-B25F-64CE173DA0B5}" type="pres">
      <dgm:prSet presAssocID="{E436D018-CCDF-426B-A4C9-56B3EB370C5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5B4945-3F2C-4392-A817-3FEEBD83AFD1}" type="pres">
      <dgm:prSet presAssocID="{E436D018-CCDF-426B-A4C9-56B3EB370C5A}" presName="rootConnector" presStyleLbl="node2" presStyleIdx="0" presStyleCnt="3"/>
      <dgm:spPr/>
      <dgm:t>
        <a:bodyPr/>
        <a:lstStyle/>
        <a:p>
          <a:endParaRPr lang="en-US"/>
        </a:p>
      </dgm:t>
    </dgm:pt>
    <dgm:pt modelId="{DA006E21-6C71-43B1-9BDE-420CFC281584}" type="pres">
      <dgm:prSet presAssocID="{E436D018-CCDF-426B-A4C9-56B3EB370C5A}" presName="hierChild4" presStyleCnt="0"/>
      <dgm:spPr/>
    </dgm:pt>
    <dgm:pt modelId="{1DE9707D-AFA1-49C2-AA1A-8953ABDD119C}" type="pres">
      <dgm:prSet presAssocID="{E436D018-CCDF-426B-A4C9-56B3EB370C5A}" presName="hierChild5" presStyleCnt="0"/>
      <dgm:spPr/>
    </dgm:pt>
    <dgm:pt modelId="{1DF33E4B-E682-4453-AF46-A675CE501B71}" type="pres">
      <dgm:prSet presAssocID="{65C23CCE-5450-487A-B338-3E10550073B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39E2F00-81F6-47AB-BFE5-ADA713931A0C}" type="pres">
      <dgm:prSet presAssocID="{290A2F1A-C659-4B71-ACA4-BE0F03B82A73}" presName="hierRoot2" presStyleCnt="0">
        <dgm:presLayoutVars>
          <dgm:hierBranch val="init"/>
        </dgm:presLayoutVars>
      </dgm:prSet>
      <dgm:spPr/>
    </dgm:pt>
    <dgm:pt modelId="{18D27582-39F8-4073-A414-63B2AA266978}" type="pres">
      <dgm:prSet presAssocID="{290A2F1A-C659-4B71-ACA4-BE0F03B82A73}" presName="rootComposite" presStyleCnt="0"/>
      <dgm:spPr/>
    </dgm:pt>
    <dgm:pt modelId="{C895BCB3-9343-48F7-AD68-969316A7C4FE}" type="pres">
      <dgm:prSet presAssocID="{290A2F1A-C659-4B71-ACA4-BE0F03B82A7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7E6557-2663-4277-B1F0-5E1CC3A68B96}" type="pres">
      <dgm:prSet presAssocID="{290A2F1A-C659-4B71-ACA4-BE0F03B82A73}" presName="rootConnector" presStyleLbl="node2" presStyleIdx="1" presStyleCnt="3"/>
      <dgm:spPr/>
      <dgm:t>
        <a:bodyPr/>
        <a:lstStyle/>
        <a:p>
          <a:endParaRPr lang="en-US"/>
        </a:p>
      </dgm:t>
    </dgm:pt>
    <dgm:pt modelId="{CD8A1B5E-5097-42E6-B1BE-C98C7E5EEE30}" type="pres">
      <dgm:prSet presAssocID="{290A2F1A-C659-4B71-ACA4-BE0F03B82A73}" presName="hierChild4" presStyleCnt="0"/>
      <dgm:spPr/>
    </dgm:pt>
    <dgm:pt modelId="{7BB4304C-5FC0-4D4E-AF63-493A14865534}" type="pres">
      <dgm:prSet presAssocID="{290A2F1A-C659-4B71-ACA4-BE0F03B82A73}" presName="hierChild5" presStyleCnt="0"/>
      <dgm:spPr/>
    </dgm:pt>
    <dgm:pt modelId="{4C637D68-2B1F-49CC-8453-36137030EABF}" type="pres">
      <dgm:prSet presAssocID="{0249E6D0-8F2D-4D83-A67C-51560310E59B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76A67EA-E1CA-415E-A7FC-71C0B5AB53C8}" type="pres">
      <dgm:prSet presAssocID="{8B732A8D-EEE8-4E3C-942B-9F39AFB289F9}" presName="hierRoot2" presStyleCnt="0">
        <dgm:presLayoutVars>
          <dgm:hierBranch val="init"/>
        </dgm:presLayoutVars>
      </dgm:prSet>
      <dgm:spPr/>
    </dgm:pt>
    <dgm:pt modelId="{8B422117-E08A-4178-A7DB-1928364261CA}" type="pres">
      <dgm:prSet presAssocID="{8B732A8D-EEE8-4E3C-942B-9F39AFB289F9}" presName="rootComposite" presStyleCnt="0"/>
      <dgm:spPr/>
    </dgm:pt>
    <dgm:pt modelId="{4C56D25D-E104-49FC-8D41-24BD2717B141}" type="pres">
      <dgm:prSet presAssocID="{8B732A8D-EEE8-4E3C-942B-9F39AFB289F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F5268B-F02E-438E-8D9F-6FEAB003EC57}" type="pres">
      <dgm:prSet presAssocID="{8B732A8D-EEE8-4E3C-942B-9F39AFB289F9}" presName="rootConnector" presStyleLbl="node2" presStyleIdx="2" presStyleCnt="3"/>
      <dgm:spPr/>
      <dgm:t>
        <a:bodyPr/>
        <a:lstStyle/>
        <a:p>
          <a:endParaRPr lang="en-US"/>
        </a:p>
      </dgm:t>
    </dgm:pt>
    <dgm:pt modelId="{AD1BA8F0-2148-450F-9DDE-4C11EE9C49C6}" type="pres">
      <dgm:prSet presAssocID="{8B732A8D-EEE8-4E3C-942B-9F39AFB289F9}" presName="hierChild4" presStyleCnt="0"/>
      <dgm:spPr/>
    </dgm:pt>
    <dgm:pt modelId="{5053245F-1BB2-4929-B883-74CEED25004A}" type="pres">
      <dgm:prSet presAssocID="{8B732A8D-EEE8-4E3C-942B-9F39AFB289F9}" presName="hierChild5" presStyleCnt="0"/>
      <dgm:spPr/>
    </dgm:pt>
    <dgm:pt modelId="{B3B50F4A-1E5A-4D47-B2A7-677DC1D2A0E8}" type="pres">
      <dgm:prSet presAssocID="{4C8B53F2-79AF-4087-B285-9ACF944D3769}" presName="hierChild3" presStyleCnt="0"/>
      <dgm:spPr/>
    </dgm:pt>
  </dgm:ptLst>
  <dgm:cxnLst>
    <dgm:cxn modelId="{3137142C-1668-4D98-90A6-12B0DA13FF0D}" srcId="{4C8B53F2-79AF-4087-B285-9ACF944D3769}" destId="{8B732A8D-EEE8-4E3C-942B-9F39AFB289F9}" srcOrd="2" destOrd="0" parTransId="{0249E6D0-8F2D-4D83-A67C-51560310E59B}" sibTransId="{BE7FF412-571A-42DA-850C-538C18B64931}"/>
    <dgm:cxn modelId="{DD2983FA-8F16-4E95-97C1-1B258C42374B}" srcId="{4C8B53F2-79AF-4087-B285-9ACF944D3769}" destId="{E436D018-CCDF-426B-A4C9-56B3EB370C5A}" srcOrd="0" destOrd="0" parTransId="{8EA563C4-0828-4291-83DC-2004EC807942}" sibTransId="{2C9328C8-B420-4673-9F15-88ADB51EFAE5}"/>
    <dgm:cxn modelId="{25DDE804-F79E-4B23-A5D9-C048F26BE1BA}" type="presOf" srcId="{8B732A8D-EEE8-4E3C-942B-9F39AFB289F9}" destId="{F6F5268B-F02E-438E-8D9F-6FEAB003EC57}" srcOrd="1" destOrd="0" presId="urn:microsoft.com/office/officeart/2005/8/layout/orgChart1"/>
    <dgm:cxn modelId="{5928D10C-C034-4060-979C-5D76CECABC6A}" type="presOf" srcId="{290A2F1A-C659-4B71-ACA4-BE0F03B82A73}" destId="{C895BCB3-9343-48F7-AD68-969316A7C4FE}" srcOrd="0" destOrd="0" presId="urn:microsoft.com/office/officeart/2005/8/layout/orgChart1"/>
    <dgm:cxn modelId="{82703200-8E9F-436A-A70A-41F959BBC9F1}" type="presOf" srcId="{4C8B53F2-79AF-4087-B285-9ACF944D3769}" destId="{34379DC4-D74E-47B2-9399-35237FD98471}" srcOrd="0" destOrd="0" presId="urn:microsoft.com/office/officeart/2005/8/layout/orgChart1"/>
    <dgm:cxn modelId="{BA26293C-F638-47AB-A765-CD77EC6EAC73}" type="presOf" srcId="{8B732A8D-EEE8-4E3C-942B-9F39AFB289F9}" destId="{4C56D25D-E104-49FC-8D41-24BD2717B141}" srcOrd="0" destOrd="0" presId="urn:microsoft.com/office/officeart/2005/8/layout/orgChart1"/>
    <dgm:cxn modelId="{3035BA15-5C33-4D94-8355-0019ABDF2064}" type="presOf" srcId="{4C8B53F2-79AF-4087-B285-9ACF944D3769}" destId="{691CFE5A-73AA-402D-93AD-A99D6410FEA0}" srcOrd="1" destOrd="0" presId="urn:microsoft.com/office/officeart/2005/8/layout/orgChart1"/>
    <dgm:cxn modelId="{133E92CB-A8CA-49C2-9931-DC27C2876E28}" type="presOf" srcId="{0249E6D0-8F2D-4D83-A67C-51560310E59B}" destId="{4C637D68-2B1F-49CC-8453-36137030EABF}" srcOrd="0" destOrd="0" presId="urn:microsoft.com/office/officeart/2005/8/layout/orgChart1"/>
    <dgm:cxn modelId="{E5868EC2-A23F-4976-9FBD-ED44346A22B9}" type="presOf" srcId="{745DC9DF-A5B4-449D-85E1-B85EF88B0326}" destId="{EA99557D-5E5C-4561-9EC2-B06DAABCC2C4}" srcOrd="0" destOrd="0" presId="urn:microsoft.com/office/officeart/2005/8/layout/orgChart1"/>
    <dgm:cxn modelId="{2FDD3E56-FD45-4864-84B5-316564BB49B6}" srcId="{4C8B53F2-79AF-4087-B285-9ACF944D3769}" destId="{290A2F1A-C659-4B71-ACA4-BE0F03B82A73}" srcOrd="1" destOrd="0" parTransId="{65C23CCE-5450-487A-B338-3E10550073B2}" sibTransId="{E18B5C2F-7E43-4A39-842F-80806F93574E}"/>
    <dgm:cxn modelId="{B93B8FF1-7409-4D60-865D-1A6ECD5886D0}" srcId="{745DC9DF-A5B4-449D-85E1-B85EF88B0326}" destId="{4C8B53F2-79AF-4087-B285-9ACF944D3769}" srcOrd="0" destOrd="0" parTransId="{C22CE0B1-C67D-44E2-967B-B2050B8E8AA2}" sibTransId="{3DA26D87-AC79-49D6-942E-5F8FEA64C722}"/>
    <dgm:cxn modelId="{6256F1D3-36CA-4BA2-92A0-F99174C15A1B}" type="presOf" srcId="{E436D018-CCDF-426B-A4C9-56B3EB370C5A}" destId="{271393EE-6662-431A-B25F-64CE173DA0B5}" srcOrd="0" destOrd="0" presId="urn:microsoft.com/office/officeart/2005/8/layout/orgChart1"/>
    <dgm:cxn modelId="{9B61D854-4011-4290-9AA6-416FB3AD1696}" type="presOf" srcId="{290A2F1A-C659-4B71-ACA4-BE0F03B82A73}" destId="{A27E6557-2663-4277-B1F0-5E1CC3A68B96}" srcOrd="1" destOrd="0" presId="urn:microsoft.com/office/officeart/2005/8/layout/orgChart1"/>
    <dgm:cxn modelId="{76D99E21-540A-4292-BE07-91AAFE0A5187}" type="presOf" srcId="{8EA563C4-0828-4291-83DC-2004EC807942}" destId="{9345CA67-7548-4012-B860-0864E7F3B367}" srcOrd="0" destOrd="0" presId="urn:microsoft.com/office/officeart/2005/8/layout/orgChart1"/>
    <dgm:cxn modelId="{9EF69741-5868-4CBB-BDDC-189BF0DC9930}" type="presOf" srcId="{E436D018-CCDF-426B-A4C9-56B3EB370C5A}" destId="{F75B4945-3F2C-4392-A817-3FEEBD83AFD1}" srcOrd="1" destOrd="0" presId="urn:microsoft.com/office/officeart/2005/8/layout/orgChart1"/>
    <dgm:cxn modelId="{4156E8BB-5442-48C7-BA9C-61A8B8B6402B}" type="presOf" srcId="{65C23CCE-5450-487A-B338-3E10550073B2}" destId="{1DF33E4B-E682-4453-AF46-A675CE501B71}" srcOrd="0" destOrd="0" presId="urn:microsoft.com/office/officeart/2005/8/layout/orgChart1"/>
    <dgm:cxn modelId="{FB711AF8-ADBE-42AF-95A1-2D27C643555E}" type="presParOf" srcId="{EA99557D-5E5C-4561-9EC2-B06DAABCC2C4}" destId="{4ED6D9E1-5401-479D-9534-393D8AD05057}" srcOrd="0" destOrd="0" presId="urn:microsoft.com/office/officeart/2005/8/layout/orgChart1"/>
    <dgm:cxn modelId="{007369BA-703E-4710-8702-5C0F12629A09}" type="presParOf" srcId="{4ED6D9E1-5401-479D-9534-393D8AD05057}" destId="{1FBA4CDB-9FF7-4E84-901F-A5B4BDE238F8}" srcOrd="0" destOrd="0" presId="urn:microsoft.com/office/officeart/2005/8/layout/orgChart1"/>
    <dgm:cxn modelId="{C3AF60A9-3510-461A-B2CF-EEFBDF999EA2}" type="presParOf" srcId="{1FBA4CDB-9FF7-4E84-901F-A5B4BDE238F8}" destId="{34379DC4-D74E-47B2-9399-35237FD98471}" srcOrd="0" destOrd="0" presId="urn:microsoft.com/office/officeart/2005/8/layout/orgChart1"/>
    <dgm:cxn modelId="{966725CF-4B2C-409F-86AD-306239FC1F42}" type="presParOf" srcId="{1FBA4CDB-9FF7-4E84-901F-A5B4BDE238F8}" destId="{691CFE5A-73AA-402D-93AD-A99D6410FEA0}" srcOrd="1" destOrd="0" presId="urn:microsoft.com/office/officeart/2005/8/layout/orgChart1"/>
    <dgm:cxn modelId="{4688B1E7-6C79-42FD-8E6B-389C7C4C0627}" type="presParOf" srcId="{4ED6D9E1-5401-479D-9534-393D8AD05057}" destId="{36A1D6BB-C4ED-48E4-9291-C4BD4593C72F}" srcOrd="1" destOrd="0" presId="urn:microsoft.com/office/officeart/2005/8/layout/orgChart1"/>
    <dgm:cxn modelId="{DF7D2752-F834-482C-9F46-78FB7FF62E7A}" type="presParOf" srcId="{36A1D6BB-C4ED-48E4-9291-C4BD4593C72F}" destId="{9345CA67-7548-4012-B860-0864E7F3B367}" srcOrd="0" destOrd="0" presId="urn:microsoft.com/office/officeart/2005/8/layout/orgChart1"/>
    <dgm:cxn modelId="{64A47D46-18CE-444B-99D3-D1EBB234055F}" type="presParOf" srcId="{36A1D6BB-C4ED-48E4-9291-C4BD4593C72F}" destId="{BA51AE0A-0D46-4F43-9F0C-01221E16D9B5}" srcOrd="1" destOrd="0" presId="urn:microsoft.com/office/officeart/2005/8/layout/orgChart1"/>
    <dgm:cxn modelId="{BA7B8348-4F9D-47E0-AAB6-7A79B6F4ED39}" type="presParOf" srcId="{BA51AE0A-0D46-4F43-9F0C-01221E16D9B5}" destId="{F4E371F0-9DF5-4AE1-9758-C50CE1EE6031}" srcOrd="0" destOrd="0" presId="urn:microsoft.com/office/officeart/2005/8/layout/orgChart1"/>
    <dgm:cxn modelId="{85F2C1F0-C93D-4FFF-A3D8-66E202D40E6D}" type="presParOf" srcId="{F4E371F0-9DF5-4AE1-9758-C50CE1EE6031}" destId="{271393EE-6662-431A-B25F-64CE173DA0B5}" srcOrd="0" destOrd="0" presId="urn:microsoft.com/office/officeart/2005/8/layout/orgChart1"/>
    <dgm:cxn modelId="{082471C7-0E40-4630-AE00-ACD3FE661891}" type="presParOf" srcId="{F4E371F0-9DF5-4AE1-9758-C50CE1EE6031}" destId="{F75B4945-3F2C-4392-A817-3FEEBD83AFD1}" srcOrd="1" destOrd="0" presId="urn:microsoft.com/office/officeart/2005/8/layout/orgChart1"/>
    <dgm:cxn modelId="{27322F6A-C9CC-4937-BBE2-D24D91C09A76}" type="presParOf" srcId="{BA51AE0A-0D46-4F43-9F0C-01221E16D9B5}" destId="{DA006E21-6C71-43B1-9BDE-420CFC281584}" srcOrd="1" destOrd="0" presId="urn:microsoft.com/office/officeart/2005/8/layout/orgChart1"/>
    <dgm:cxn modelId="{6BC07FAA-13DE-4BB8-BABF-FB5BBDA6B2FA}" type="presParOf" srcId="{BA51AE0A-0D46-4F43-9F0C-01221E16D9B5}" destId="{1DE9707D-AFA1-49C2-AA1A-8953ABDD119C}" srcOrd="2" destOrd="0" presId="urn:microsoft.com/office/officeart/2005/8/layout/orgChart1"/>
    <dgm:cxn modelId="{205BD44C-57BA-47C1-B607-10D6101CF944}" type="presParOf" srcId="{36A1D6BB-C4ED-48E4-9291-C4BD4593C72F}" destId="{1DF33E4B-E682-4453-AF46-A675CE501B71}" srcOrd="2" destOrd="0" presId="urn:microsoft.com/office/officeart/2005/8/layout/orgChart1"/>
    <dgm:cxn modelId="{B6460EA3-CA96-49DA-A1ED-2356710A4FB6}" type="presParOf" srcId="{36A1D6BB-C4ED-48E4-9291-C4BD4593C72F}" destId="{E39E2F00-81F6-47AB-BFE5-ADA713931A0C}" srcOrd="3" destOrd="0" presId="urn:microsoft.com/office/officeart/2005/8/layout/orgChart1"/>
    <dgm:cxn modelId="{44E562C9-9C7D-47E2-92E9-D278D5389971}" type="presParOf" srcId="{E39E2F00-81F6-47AB-BFE5-ADA713931A0C}" destId="{18D27582-39F8-4073-A414-63B2AA266978}" srcOrd="0" destOrd="0" presId="urn:microsoft.com/office/officeart/2005/8/layout/orgChart1"/>
    <dgm:cxn modelId="{4DA99E90-6699-4BA3-AA65-C84991FB2F23}" type="presParOf" srcId="{18D27582-39F8-4073-A414-63B2AA266978}" destId="{C895BCB3-9343-48F7-AD68-969316A7C4FE}" srcOrd="0" destOrd="0" presId="urn:microsoft.com/office/officeart/2005/8/layout/orgChart1"/>
    <dgm:cxn modelId="{A0044246-D1EB-4D41-BF48-CF4B917921F0}" type="presParOf" srcId="{18D27582-39F8-4073-A414-63B2AA266978}" destId="{A27E6557-2663-4277-B1F0-5E1CC3A68B96}" srcOrd="1" destOrd="0" presId="urn:microsoft.com/office/officeart/2005/8/layout/orgChart1"/>
    <dgm:cxn modelId="{1FA3DDF8-E7F4-4F05-9683-D03982242EA1}" type="presParOf" srcId="{E39E2F00-81F6-47AB-BFE5-ADA713931A0C}" destId="{CD8A1B5E-5097-42E6-B1BE-C98C7E5EEE30}" srcOrd="1" destOrd="0" presId="urn:microsoft.com/office/officeart/2005/8/layout/orgChart1"/>
    <dgm:cxn modelId="{DDB9C242-C449-4F78-899C-73B03D999427}" type="presParOf" srcId="{E39E2F00-81F6-47AB-BFE5-ADA713931A0C}" destId="{7BB4304C-5FC0-4D4E-AF63-493A14865534}" srcOrd="2" destOrd="0" presId="urn:microsoft.com/office/officeart/2005/8/layout/orgChart1"/>
    <dgm:cxn modelId="{3CCB7DA9-AD76-4C24-892F-4C4D29E9AE00}" type="presParOf" srcId="{36A1D6BB-C4ED-48E4-9291-C4BD4593C72F}" destId="{4C637D68-2B1F-49CC-8453-36137030EABF}" srcOrd="4" destOrd="0" presId="urn:microsoft.com/office/officeart/2005/8/layout/orgChart1"/>
    <dgm:cxn modelId="{5A260F24-633A-46FC-B29E-31D62135D94B}" type="presParOf" srcId="{36A1D6BB-C4ED-48E4-9291-C4BD4593C72F}" destId="{D76A67EA-E1CA-415E-A7FC-71C0B5AB53C8}" srcOrd="5" destOrd="0" presId="urn:microsoft.com/office/officeart/2005/8/layout/orgChart1"/>
    <dgm:cxn modelId="{F0D114E7-BFC1-474F-A427-A253FC5A38DF}" type="presParOf" srcId="{D76A67EA-E1CA-415E-A7FC-71C0B5AB53C8}" destId="{8B422117-E08A-4178-A7DB-1928364261CA}" srcOrd="0" destOrd="0" presId="urn:microsoft.com/office/officeart/2005/8/layout/orgChart1"/>
    <dgm:cxn modelId="{9E0B25BE-F4BD-476A-9B45-37779883BFE3}" type="presParOf" srcId="{8B422117-E08A-4178-A7DB-1928364261CA}" destId="{4C56D25D-E104-49FC-8D41-24BD2717B141}" srcOrd="0" destOrd="0" presId="urn:microsoft.com/office/officeart/2005/8/layout/orgChart1"/>
    <dgm:cxn modelId="{28480D65-5422-4582-8E4E-25BE2C5BC8E0}" type="presParOf" srcId="{8B422117-E08A-4178-A7DB-1928364261CA}" destId="{F6F5268B-F02E-438E-8D9F-6FEAB003EC57}" srcOrd="1" destOrd="0" presId="urn:microsoft.com/office/officeart/2005/8/layout/orgChart1"/>
    <dgm:cxn modelId="{4B32777F-59CF-4242-85A9-D8C3B78A5DB0}" type="presParOf" srcId="{D76A67EA-E1CA-415E-A7FC-71C0B5AB53C8}" destId="{AD1BA8F0-2148-450F-9DDE-4C11EE9C49C6}" srcOrd="1" destOrd="0" presId="urn:microsoft.com/office/officeart/2005/8/layout/orgChart1"/>
    <dgm:cxn modelId="{08D8AA53-6C7A-43F7-93CD-A72DD71CDDEC}" type="presParOf" srcId="{D76A67EA-E1CA-415E-A7FC-71C0B5AB53C8}" destId="{5053245F-1BB2-4929-B883-74CEED25004A}" srcOrd="2" destOrd="0" presId="urn:microsoft.com/office/officeart/2005/8/layout/orgChart1"/>
    <dgm:cxn modelId="{6D0339E0-E3EB-41DD-8047-4817ABB41D8B}" type="presParOf" srcId="{4ED6D9E1-5401-479D-9534-393D8AD05057}" destId="{B3B50F4A-1E5A-4D47-B2A7-677DC1D2A0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1FB66-A142-4617-BCA5-000E6E3A5BF3}">
      <dsp:nvSpPr>
        <dsp:cNvPr id="0" name=""/>
        <dsp:cNvSpPr/>
      </dsp:nvSpPr>
      <dsp:spPr>
        <a:xfrm>
          <a:off x="5049982" y="1145171"/>
          <a:ext cx="3960401" cy="442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535"/>
              </a:lnTo>
              <a:lnTo>
                <a:pt x="3960401" y="213535"/>
              </a:lnTo>
              <a:lnTo>
                <a:pt x="3960401" y="4423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1C22B-1792-45B2-A2E1-ABC081BB7F6D}">
      <dsp:nvSpPr>
        <dsp:cNvPr id="0" name=""/>
        <dsp:cNvSpPr/>
      </dsp:nvSpPr>
      <dsp:spPr>
        <a:xfrm>
          <a:off x="5049982" y="1145171"/>
          <a:ext cx="1318392" cy="457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811"/>
              </a:lnTo>
              <a:lnTo>
                <a:pt x="1318392" y="228811"/>
              </a:lnTo>
              <a:lnTo>
                <a:pt x="1318392" y="457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0A111-8103-4B7F-ACAB-7CB923D84799}">
      <dsp:nvSpPr>
        <dsp:cNvPr id="0" name=""/>
        <dsp:cNvSpPr/>
      </dsp:nvSpPr>
      <dsp:spPr>
        <a:xfrm>
          <a:off x="3807337" y="1145171"/>
          <a:ext cx="1242644" cy="435494"/>
        </a:xfrm>
        <a:custGeom>
          <a:avLst/>
          <a:gdLst/>
          <a:ahLst/>
          <a:cxnLst/>
          <a:rect l="0" t="0" r="0" b="0"/>
          <a:pathLst>
            <a:path>
              <a:moveTo>
                <a:pt x="1242644" y="0"/>
              </a:moveTo>
              <a:lnTo>
                <a:pt x="1242644" y="206682"/>
              </a:lnTo>
              <a:lnTo>
                <a:pt x="0" y="206682"/>
              </a:lnTo>
              <a:lnTo>
                <a:pt x="0" y="4354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FF64A-5B34-4A0F-8456-213A9C7F9574}">
      <dsp:nvSpPr>
        <dsp:cNvPr id="0" name=""/>
        <dsp:cNvSpPr/>
      </dsp:nvSpPr>
      <dsp:spPr>
        <a:xfrm>
          <a:off x="1094804" y="1145171"/>
          <a:ext cx="3955177" cy="457623"/>
        </a:xfrm>
        <a:custGeom>
          <a:avLst/>
          <a:gdLst/>
          <a:ahLst/>
          <a:cxnLst/>
          <a:rect l="0" t="0" r="0" b="0"/>
          <a:pathLst>
            <a:path>
              <a:moveTo>
                <a:pt x="3955177" y="0"/>
              </a:moveTo>
              <a:lnTo>
                <a:pt x="3955177" y="228811"/>
              </a:lnTo>
              <a:lnTo>
                <a:pt x="0" y="228811"/>
              </a:lnTo>
              <a:lnTo>
                <a:pt x="0" y="457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E329A-E07D-4496-9AF8-8538B1B56FD4}">
      <dsp:nvSpPr>
        <dsp:cNvPr id="0" name=""/>
        <dsp:cNvSpPr/>
      </dsp:nvSpPr>
      <dsp:spPr>
        <a:xfrm>
          <a:off x="3514708" y="55591"/>
          <a:ext cx="3070546" cy="108958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Level Of </a:t>
          </a:r>
          <a:r>
            <a:rPr lang="en-SG" sz="3200" b="1" u="sng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Organization</a:t>
          </a:r>
          <a:endParaRPr lang="en-US" sz="3200" b="1" u="sng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514708" y="55591"/>
        <a:ext cx="3070546" cy="1089580"/>
      </dsp:txXfrm>
    </dsp:sp>
    <dsp:sp modelId="{8B6EB37E-8B83-43E9-AF8E-E0F445F7FDA0}">
      <dsp:nvSpPr>
        <dsp:cNvPr id="0" name=""/>
        <dsp:cNvSpPr/>
      </dsp:nvSpPr>
      <dsp:spPr>
        <a:xfrm>
          <a:off x="5224" y="1602795"/>
          <a:ext cx="2179160" cy="1846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500" kern="1200" dirty="0" smtClean="0"/>
            <a:t>1. Cellular Level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500" kern="1200" dirty="0" smtClean="0"/>
            <a:t>E</a:t>
          </a:r>
          <a:r>
            <a:rPr lang="en-US" sz="2500" kern="1200" dirty="0" smtClean="0"/>
            <a:t>x</a:t>
          </a:r>
          <a:r>
            <a:rPr lang="en-SG" sz="2500" kern="1200" dirty="0" smtClean="0"/>
            <a:t>- </a:t>
          </a:r>
          <a:r>
            <a:rPr lang="en-SG" sz="2500" kern="1200" dirty="0" err="1" smtClean="0"/>
            <a:t>Porifera</a:t>
          </a:r>
          <a:endParaRPr lang="en-US" sz="2500" kern="1200" dirty="0"/>
        </a:p>
      </dsp:txBody>
      <dsp:txXfrm>
        <a:off x="5224" y="1602795"/>
        <a:ext cx="2179160" cy="1846893"/>
      </dsp:txXfrm>
    </dsp:sp>
    <dsp:sp modelId="{81D0E4F3-C9E1-4EB7-9BF2-B30A327AFF3C}">
      <dsp:nvSpPr>
        <dsp:cNvPr id="0" name=""/>
        <dsp:cNvSpPr/>
      </dsp:nvSpPr>
      <dsp:spPr>
        <a:xfrm>
          <a:off x="2717756" y="1580666"/>
          <a:ext cx="2179160" cy="1896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500" kern="1200" dirty="0" smtClean="0"/>
            <a:t>2. Tissue Level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500" kern="1200" dirty="0" smtClean="0"/>
            <a:t>Ex- </a:t>
          </a:r>
          <a:r>
            <a:rPr lang="en-SG" sz="2500" kern="1200" dirty="0" err="1" smtClean="0"/>
            <a:t>Cnidaria</a:t>
          </a:r>
          <a:endParaRPr lang="en-US" sz="2500" kern="1200" dirty="0"/>
        </a:p>
      </dsp:txBody>
      <dsp:txXfrm>
        <a:off x="2717756" y="1580666"/>
        <a:ext cx="2179160" cy="1896196"/>
      </dsp:txXfrm>
    </dsp:sp>
    <dsp:sp modelId="{CF376836-59A1-4A9C-A8F5-170E66C90EDC}">
      <dsp:nvSpPr>
        <dsp:cNvPr id="0" name=""/>
        <dsp:cNvSpPr/>
      </dsp:nvSpPr>
      <dsp:spPr>
        <a:xfrm>
          <a:off x="5278793" y="1602795"/>
          <a:ext cx="2179160" cy="1928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500" kern="1200" dirty="0" smtClean="0"/>
            <a:t>3. Organ Level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500" kern="1200" dirty="0" smtClean="0"/>
            <a:t>Ex-Platyhelminthes</a:t>
          </a:r>
          <a:endParaRPr lang="en-US" sz="2500" kern="1200" dirty="0"/>
        </a:p>
      </dsp:txBody>
      <dsp:txXfrm>
        <a:off x="5278793" y="1602795"/>
        <a:ext cx="2179160" cy="1928797"/>
      </dsp:txXfrm>
    </dsp:sp>
    <dsp:sp modelId="{7DA5DDF4-D3A0-4C01-86AC-FF5DA76EDEA0}">
      <dsp:nvSpPr>
        <dsp:cNvPr id="0" name=""/>
        <dsp:cNvSpPr/>
      </dsp:nvSpPr>
      <dsp:spPr>
        <a:xfrm>
          <a:off x="7920803" y="1587519"/>
          <a:ext cx="2179160" cy="2346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500" kern="1200" dirty="0" smtClean="0"/>
            <a:t>4. Organ System Level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500" kern="1200" dirty="0" smtClean="0"/>
            <a:t>Ex- </a:t>
          </a:r>
          <a:r>
            <a:rPr lang="en-SG" sz="2500" kern="1200" dirty="0" err="1" smtClean="0"/>
            <a:t>Nematoda</a:t>
          </a:r>
          <a:r>
            <a:rPr lang="en-SG" sz="2500" kern="1200" dirty="0" smtClean="0"/>
            <a:t> To Chordata</a:t>
          </a:r>
          <a:endParaRPr lang="en-US" sz="2500" kern="1200" dirty="0"/>
        </a:p>
      </dsp:txBody>
      <dsp:txXfrm>
        <a:off x="7920803" y="1587519"/>
        <a:ext cx="2179160" cy="2346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CA25A-6B0E-400A-A79D-37D374EAB978}">
      <dsp:nvSpPr>
        <dsp:cNvPr id="0" name=""/>
        <dsp:cNvSpPr/>
      </dsp:nvSpPr>
      <dsp:spPr>
        <a:xfrm>
          <a:off x="4064000" y="1021714"/>
          <a:ext cx="1962075" cy="392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645"/>
              </a:lnTo>
              <a:lnTo>
                <a:pt x="1962075" y="178645"/>
              </a:lnTo>
              <a:lnTo>
                <a:pt x="1962075" y="3929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FEFDA-CCE5-4987-9B06-7477EE14C17A}">
      <dsp:nvSpPr>
        <dsp:cNvPr id="0" name=""/>
        <dsp:cNvSpPr/>
      </dsp:nvSpPr>
      <dsp:spPr>
        <a:xfrm>
          <a:off x="2076069" y="1021714"/>
          <a:ext cx="1987930" cy="428699"/>
        </a:xfrm>
        <a:custGeom>
          <a:avLst/>
          <a:gdLst/>
          <a:ahLst/>
          <a:cxnLst/>
          <a:rect l="0" t="0" r="0" b="0"/>
          <a:pathLst>
            <a:path>
              <a:moveTo>
                <a:pt x="1987930" y="0"/>
              </a:moveTo>
              <a:lnTo>
                <a:pt x="1987930" y="214349"/>
              </a:lnTo>
              <a:lnTo>
                <a:pt x="0" y="214349"/>
              </a:lnTo>
              <a:lnTo>
                <a:pt x="0" y="4286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4CA86-F9EF-4C79-8E86-34D231CD5915}">
      <dsp:nvSpPr>
        <dsp:cNvPr id="0" name=""/>
        <dsp:cNvSpPr/>
      </dsp:nvSpPr>
      <dsp:spPr>
        <a:xfrm>
          <a:off x="1341268" y="1001"/>
          <a:ext cx="5445462" cy="102071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4000" kern="1200" dirty="0" smtClean="0"/>
            <a:t>Germ Layers</a:t>
          </a:r>
          <a:r>
            <a:rPr lang="bn-BD" sz="4000" kern="1200" dirty="0" smtClean="0"/>
            <a:t> </a:t>
          </a:r>
          <a:r>
            <a:rPr lang="en-SG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ভ্রূণীয় স্তর)</a:t>
          </a:r>
        </a:p>
      </dsp:txBody>
      <dsp:txXfrm>
        <a:off x="1341268" y="1001"/>
        <a:ext cx="5445462" cy="1020712"/>
      </dsp:txXfrm>
    </dsp:sp>
    <dsp:sp modelId="{65AEC4DC-2492-480A-9996-C36F77F97C55}">
      <dsp:nvSpPr>
        <dsp:cNvPr id="0" name=""/>
        <dsp:cNvSpPr/>
      </dsp:nvSpPr>
      <dsp:spPr>
        <a:xfrm>
          <a:off x="340245" y="1450413"/>
          <a:ext cx="3471648" cy="224851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/>
            <a:t>1. Diploblastic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600" kern="1200" dirty="0" smtClean="0"/>
            <a:t>Ex- </a:t>
          </a:r>
          <a:r>
            <a:rPr lang="en-SG" sz="3600" kern="1200" dirty="0" err="1" smtClean="0"/>
            <a:t>Cnidaria</a:t>
          </a:r>
          <a:endParaRPr lang="en-US" sz="3600" kern="1200" dirty="0"/>
        </a:p>
      </dsp:txBody>
      <dsp:txXfrm>
        <a:off x="340245" y="1450413"/>
        <a:ext cx="3471648" cy="2248518"/>
      </dsp:txXfrm>
    </dsp:sp>
    <dsp:sp modelId="{46499AD6-B5C3-4A40-916A-058AA580281F}">
      <dsp:nvSpPr>
        <dsp:cNvPr id="0" name=""/>
        <dsp:cNvSpPr/>
      </dsp:nvSpPr>
      <dsp:spPr>
        <a:xfrm>
          <a:off x="4252495" y="1414709"/>
          <a:ext cx="3547161" cy="2240066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2</a:t>
          </a:r>
          <a:r>
            <a:rPr lang="bn-BD" sz="4000" kern="1200" dirty="0" smtClean="0"/>
            <a:t>. Triploblastic</a:t>
          </a:r>
        </a:p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SG" sz="3200" kern="1200" dirty="0" smtClean="0"/>
            <a:t>Ex-Platyhelminthes</a:t>
          </a:r>
          <a:endParaRPr lang="en-US" sz="3200" kern="1200" dirty="0" smtClean="0"/>
        </a:p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 to </a:t>
          </a:r>
          <a:r>
            <a:rPr lang="en-SG" sz="3200" kern="1200" dirty="0" smtClean="0"/>
            <a:t>Chordata</a:t>
          </a:r>
          <a:endParaRPr lang="en-US" sz="3200" kern="1200" dirty="0"/>
        </a:p>
      </dsp:txBody>
      <dsp:txXfrm>
        <a:off x="4252495" y="1414709"/>
        <a:ext cx="3547161" cy="2240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7D68-2B1F-49CC-8453-36137030EABF}">
      <dsp:nvSpPr>
        <dsp:cNvPr id="0" name=""/>
        <dsp:cNvSpPr/>
      </dsp:nvSpPr>
      <dsp:spPr>
        <a:xfrm>
          <a:off x="5624945" y="1767473"/>
          <a:ext cx="3979689" cy="690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344"/>
              </a:lnTo>
              <a:lnTo>
                <a:pt x="3979689" y="345344"/>
              </a:lnTo>
              <a:lnTo>
                <a:pt x="3979689" y="6906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33E4B-E682-4453-AF46-A675CE501B71}">
      <dsp:nvSpPr>
        <dsp:cNvPr id="0" name=""/>
        <dsp:cNvSpPr/>
      </dsp:nvSpPr>
      <dsp:spPr>
        <a:xfrm>
          <a:off x="5579225" y="1767473"/>
          <a:ext cx="91440" cy="690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06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5CA67-7548-4012-B860-0864E7F3B367}">
      <dsp:nvSpPr>
        <dsp:cNvPr id="0" name=""/>
        <dsp:cNvSpPr/>
      </dsp:nvSpPr>
      <dsp:spPr>
        <a:xfrm>
          <a:off x="1645255" y="1767473"/>
          <a:ext cx="3979689" cy="690689"/>
        </a:xfrm>
        <a:custGeom>
          <a:avLst/>
          <a:gdLst/>
          <a:ahLst/>
          <a:cxnLst/>
          <a:rect l="0" t="0" r="0" b="0"/>
          <a:pathLst>
            <a:path>
              <a:moveTo>
                <a:pt x="3979689" y="0"/>
              </a:moveTo>
              <a:lnTo>
                <a:pt x="3979689" y="345344"/>
              </a:lnTo>
              <a:lnTo>
                <a:pt x="0" y="345344"/>
              </a:lnTo>
              <a:lnTo>
                <a:pt x="0" y="6906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79DC4-D74E-47B2-9399-35237FD98471}">
      <dsp:nvSpPr>
        <dsp:cNvPr id="0" name=""/>
        <dsp:cNvSpPr/>
      </dsp:nvSpPr>
      <dsp:spPr>
        <a:xfrm>
          <a:off x="3980445" y="122973"/>
          <a:ext cx="3288999" cy="1644499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Coelom</a:t>
          </a:r>
          <a:endParaRPr lang="en-US" sz="4400" b="1" kern="1200" dirty="0"/>
        </a:p>
      </dsp:txBody>
      <dsp:txXfrm>
        <a:off x="3980445" y="122973"/>
        <a:ext cx="3288999" cy="1644499"/>
      </dsp:txXfrm>
    </dsp:sp>
    <dsp:sp modelId="{271393EE-6662-431A-B25F-64CE173DA0B5}">
      <dsp:nvSpPr>
        <dsp:cNvPr id="0" name=""/>
        <dsp:cNvSpPr/>
      </dsp:nvSpPr>
      <dsp:spPr>
        <a:xfrm>
          <a:off x="755" y="2458162"/>
          <a:ext cx="3288999" cy="1644499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FFFF00"/>
              </a:solidFill>
            </a:rPr>
            <a:t>1. Acoelomate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Ex- </a:t>
          </a:r>
          <a:r>
            <a:rPr lang="en-US" sz="2500" kern="1200" dirty="0" err="1" smtClean="0"/>
            <a:t>Porifera</a:t>
          </a:r>
          <a:r>
            <a:rPr lang="en-US" sz="2500" kern="1200" dirty="0" smtClean="0"/>
            <a:t>, </a:t>
          </a:r>
          <a:r>
            <a:rPr lang="en-US" sz="2500" kern="1200" dirty="0" err="1" smtClean="0"/>
            <a:t>Cnidaria,Platyhelminthes</a:t>
          </a:r>
          <a:endParaRPr lang="en-US" sz="2500" kern="1200" dirty="0"/>
        </a:p>
      </dsp:txBody>
      <dsp:txXfrm>
        <a:off x="755" y="2458162"/>
        <a:ext cx="3288999" cy="1644499"/>
      </dsp:txXfrm>
    </dsp:sp>
    <dsp:sp modelId="{C895BCB3-9343-48F7-AD68-969316A7C4FE}">
      <dsp:nvSpPr>
        <dsp:cNvPr id="0" name=""/>
        <dsp:cNvSpPr/>
      </dsp:nvSpPr>
      <dsp:spPr>
        <a:xfrm>
          <a:off x="3980445" y="2458162"/>
          <a:ext cx="3288999" cy="1644499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FFFF00"/>
              </a:solidFill>
            </a:rPr>
            <a:t>2. </a:t>
          </a:r>
          <a:r>
            <a:rPr lang="en-US" sz="2500" kern="1200" dirty="0" err="1" smtClean="0">
              <a:solidFill>
                <a:srgbClr val="FFFF00"/>
              </a:solidFill>
            </a:rPr>
            <a:t>Pseudocoelomate</a:t>
          </a:r>
          <a:endParaRPr lang="en-US" sz="2500" kern="1200" dirty="0" smtClean="0">
            <a:solidFill>
              <a:srgbClr val="FFFF00"/>
            </a:solidFill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Ex- </a:t>
          </a:r>
          <a:r>
            <a:rPr lang="en-US" sz="2500" kern="1200" dirty="0" err="1" smtClean="0"/>
            <a:t>Nematoda</a:t>
          </a:r>
          <a:endParaRPr lang="en-US" sz="2500" kern="1200" dirty="0"/>
        </a:p>
      </dsp:txBody>
      <dsp:txXfrm>
        <a:off x="3980445" y="2458162"/>
        <a:ext cx="3288999" cy="1644499"/>
      </dsp:txXfrm>
    </dsp:sp>
    <dsp:sp modelId="{4C56D25D-E104-49FC-8D41-24BD2717B141}">
      <dsp:nvSpPr>
        <dsp:cNvPr id="0" name=""/>
        <dsp:cNvSpPr/>
      </dsp:nvSpPr>
      <dsp:spPr>
        <a:xfrm>
          <a:off x="7960134" y="2458162"/>
          <a:ext cx="3288999" cy="1644499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FFFF00"/>
              </a:solidFill>
            </a:rPr>
            <a:t>3. </a:t>
          </a:r>
          <a:r>
            <a:rPr lang="en-US" sz="2500" kern="1200" dirty="0" err="1" smtClean="0">
              <a:solidFill>
                <a:srgbClr val="FFFF00"/>
              </a:solidFill>
            </a:rPr>
            <a:t>Eucoelomate</a:t>
          </a:r>
          <a:endParaRPr lang="en-US" sz="2500" kern="1200" dirty="0" smtClean="0">
            <a:solidFill>
              <a:srgbClr val="FFFF00"/>
            </a:solidFill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Ex- Mollusca, Annelida, Echinodermata, Chordata</a:t>
          </a:r>
          <a:endParaRPr lang="en-US" sz="2500" kern="1200" dirty="0"/>
        </a:p>
      </dsp:txBody>
      <dsp:txXfrm>
        <a:off x="7960134" y="2458162"/>
        <a:ext cx="3288999" cy="1644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064B5-5D94-469C-A871-552B1C590A46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6A572-1522-4DDC-A449-2C0333C4E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6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58BC2-0012-4F2B-B4AB-7C15B4A6CC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58BC2-0012-4F2B-B4AB-7C15B4A6CC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5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9257-376A-4225-AC3F-BE3786718530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FEE7-5377-41F6-927B-F3A24293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3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9257-376A-4225-AC3F-BE3786718530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FEE7-5377-41F6-927B-F3A24293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1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9257-376A-4225-AC3F-BE3786718530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FEE7-5377-41F6-927B-F3A24293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2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9257-376A-4225-AC3F-BE3786718530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FEE7-5377-41F6-927B-F3A24293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0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9257-376A-4225-AC3F-BE3786718530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FEE7-5377-41F6-927B-F3A24293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9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9257-376A-4225-AC3F-BE3786718530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FEE7-5377-41F6-927B-F3A24293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0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9257-376A-4225-AC3F-BE3786718530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FEE7-5377-41F6-927B-F3A24293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9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9257-376A-4225-AC3F-BE3786718530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FEE7-5377-41F6-927B-F3A24293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2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9257-376A-4225-AC3F-BE3786718530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FEE7-5377-41F6-927B-F3A24293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4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9257-376A-4225-AC3F-BE3786718530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FEE7-5377-41F6-927B-F3A24293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4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9257-376A-4225-AC3F-BE3786718530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FEE7-5377-41F6-927B-F3A24293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8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A9257-376A-4225-AC3F-BE3786718530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8FEE7-5377-41F6-927B-F3A24293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9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048" y="259773"/>
            <a:ext cx="6705600" cy="2057400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138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rgbClr val="FF0000"/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5" name="Picture 4" descr="Chrysanthem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89" y="2053211"/>
            <a:ext cx="11776364" cy="42360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9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151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300804" y="297352"/>
            <a:ext cx="9223110" cy="3609630"/>
            <a:chOff x="2300804" y="297352"/>
            <a:chExt cx="9223110" cy="3609630"/>
          </a:xfrm>
        </p:grpSpPr>
        <p:grpSp>
          <p:nvGrpSpPr>
            <p:cNvPr id="4" name="Group 3"/>
            <p:cNvGrpSpPr/>
            <p:nvPr/>
          </p:nvGrpSpPr>
          <p:grpSpPr>
            <a:xfrm>
              <a:off x="4254745" y="297352"/>
              <a:ext cx="3156035" cy="706929"/>
              <a:chOff x="2373745" y="1094896"/>
              <a:chExt cx="3156035" cy="706929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5" name="Rounded Rectangle 4"/>
              <p:cNvSpPr/>
              <p:nvPr/>
            </p:nvSpPr>
            <p:spPr>
              <a:xfrm>
                <a:off x="2373745" y="1094896"/>
                <a:ext cx="3156035" cy="706929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Rounded Rectangle 4"/>
              <p:cNvSpPr txBox="1"/>
              <p:nvPr/>
            </p:nvSpPr>
            <p:spPr>
              <a:xfrm>
                <a:off x="2394450" y="1115601"/>
                <a:ext cx="3114625" cy="66551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400" kern="1200" dirty="0" smtClean="0"/>
                  <a:t>Notochord</a:t>
                </a:r>
                <a:endParaRPr lang="en-US" sz="2400" kern="12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300804" y="1685570"/>
              <a:ext cx="2617560" cy="348633"/>
              <a:chOff x="2131780" y="1966655"/>
              <a:chExt cx="1161879" cy="348633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2131780" y="1966655"/>
                <a:ext cx="1161879" cy="34863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ounded Rectangle 4"/>
              <p:cNvSpPr txBox="1"/>
              <p:nvPr/>
            </p:nvSpPr>
            <p:spPr>
              <a:xfrm>
                <a:off x="2141991" y="1976866"/>
                <a:ext cx="1141457" cy="32821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 err="1" smtClean="0"/>
                  <a:t>Nonchordate</a:t>
                </a:r>
                <a:endParaRPr lang="en-US" sz="3200" kern="12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390075" y="1682495"/>
              <a:ext cx="2075870" cy="351708"/>
              <a:chOff x="4210400" y="1619104"/>
              <a:chExt cx="1483063" cy="351708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4210400" y="1619104"/>
                <a:ext cx="1483063" cy="3517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ounded Rectangle 4"/>
              <p:cNvSpPr txBox="1"/>
              <p:nvPr/>
            </p:nvSpPr>
            <p:spPr>
              <a:xfrm>
                <a:off x="4220701" y="1629405"/>
                <a:ext cx="1462461" cy="3311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 smtClean="0"/>
                  <a:t>Chordate</a:t>
                </a:r>
                <a:endParaRPr lang="en-US" sz="3200" kern="12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493819" y="3410971"/>
              <a:ext cx="2629358" cy="496011"/>
              <a:chOff x="1921779" y="2288365"/>
              <a:chExt cx="1695453" cy="496011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4" name="Rounded Rectangle 13"/>
              <p:cNvSpPr/>
              <p:nvPr/>
            </p:nvSpPr>
            <p:spPr>
              <a:xfrm>
                <a:off x="1921779" y="2288365"/>
                <a:ext cx="1695453" cy="344310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4"/>
              <p:cNvSpPr txBox="1"/>
              <p:nvPr/>
            </p:nvSpPr>
            <p:spPr>
              <a:xfrm>
                <a:off x="1931863" y="2298448"/>
                <a:ext cx="1675285" cy="4859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kern="1200" dirty="0" err="1" smtClean="0"/>
                  <a:t>Urochordata</a:t>
                </a:r>
                <a:endParaRPr lang="en-US" sz="800" kern="1200" dirty="0"/>
              </a:p>
            </p:txBody>
          </p:sp>
        </p:grpSp>
        <p:sp>
          <p:nvSpPr>
            <p:cNvPr id="21" name="Rounded Rectangle 4"/>
            <p:cNvSpPr txBox="1"/>
            <p:nvPr/>
          </p:nvSpPr>
          <p:spPr>
            <a:xfrm>
              <a:off x="5619339" y="3431060"/>
              <a:ext cx="3247570" cy="47592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/>
                <a:t>Cephalochordata</a:t>
              </a:r>
              <a:endParaRPr lang="en-US" sz="1600" kern="1200" dirty="0"/>
            </a:p>
          </p:txBody>
        </p:sp>
        <p:sp>
          <p:nvSpPr>
            <p:cNvPr id="27" name="Rounded Rectangle 4"/>
            <p:cNvSpPr txBox="1"/>
            <p:nvPr/>
          </p:nvSpPr>
          <p:spPr>
            <a:xfrm>
              <a:off x="9534995" y="3343585"/>
              <a:ext cx="1988919" cy="45444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chemeClr val="bg1"/>
                  </a:solidFill>
                </a:rPr>
                <a:t>Vertebrata</a:t>
              </a:r>
              <a:endParaRPr lang="en-US" sz="1600" kern="1200" dirty="0">
                <a:solidFill>
                  <a:schemeClr val="bg1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3505200" y="1260767"/>
              <a:ext cx="4904509" cy="4156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Down Arrow 33"/>
            <p:cNvSpPr/>
            <p:nvPr/>
          </p:nvSpPr>
          <p:spPr>
            <a:xfrm>
              <a:off x="5603701" y="1004281"/>
              <a:ext cx="118226" cy="2564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3471033" y="1301320"/>
              <a:ext cx="118226" cy="2564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8326579" y="1253843"/>
              <a:ext cx="118226" cy="2564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wn Arrow 36"/>
            <p:cNvSpPr/>
            <p:nvPr/>
          </p:nvSpPr>
          <p:spPr>
            <a:xfrm>
              <a:off x="10906594" y="2804238"/>
              <a:ext cx="118226" cy="2564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7183123" y="2844445"/>
              <a:ext cx="118226" cy="2312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4012214" y="2859658"/>
              <a:ext cx="118226" cy="2564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4059382" y="2789935"/>
              <a:ext cx="6954982" cy="7619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Down Arrow 42"/>
            <p:cNvSpPr/>
            <p:nvPr/>
          </p:nvSpPr>
          <p:spPr>
            <a:xfrm>
              <a:off x="8249918" y="2086308"/>
              <a:ext cx="118226" cy="6486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38" y="2092529"/>
            <a:ext cx="1256119" cy="81039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96" y="4149437"/>
            <a:ext cx="2495550" cy="18288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85" y="4353736"/>
            <a:ext cx="3076575" cy="14859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49" y="4493385"/>
            <a:ext cx="23812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0" y="1371600"/>
            <a:ext cx="8118764" cy="1511290"/>
            <a:chOff x="304800" y="3200400"/>
            <a:chExt cx="8118764" cy="1511290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3200400"/>
              <a:ext cx="8118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১.কোন পর্বের প্রাণিকে স্যুডোসিলোমেট 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হয়?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3631912"/>
              <a:ext cx="259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ক.পরিফেরা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3581400"/>
              <a:ext cx="2895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খ.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নেমাটোডা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9389" y="4126915"/>
              <a:ext cx="31241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গ. নিডারিয়া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4114800"/>
              <a:ext cx="32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ঘ. মোলাস্কা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89747" y="3287018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 প্রাণিটি অরীয়ভাবে প্রতিসম?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ক.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বিড়াল                 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কেঁচো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গ. হাইড্রা                       ঘ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শামুক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4495800" y="381000"/>
            <a:ext cx="3505200" cy="7620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1676401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25842" y="421915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5000" y="4890075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 .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কলা সংঠন মাত্রার প্রাণি পর্ব হলো?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  ক.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পরিফেরা               খ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নেমাটোডা         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গ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নিডারিয়া                ঘ. কর্ডাটা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9747" y="582597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6" name="Frame 15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90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2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1" y="739914"/>
            <a:ext cx="3056021" cy="707886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3875782"/>
            <a:ext cx="8077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cmpd="dbl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শ্রেণিবিন্যাসের গুরুত্ব ব্যাখ্যা কর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28800" y="304800"/>
            <a:ext cx="2057400" cy="2286000"/>
            <a:chOff x="685800" y="0"/>
            <a:chExt cx="4800600" cy="4648200"/>
          </a:xfrm>
          <a:solidFill>
            <a:srgbClr val="FFFF00"/>
          </a:solidFill>
        </p:grpSpPr>
        <p:sp>
          <p:nvSpPr>
            <p:cNvPr id="10" name="Isosceles Triangle 9"/>
            <p:cNvSpPr/>
            <p:nvPr/>
          </p:nvSpPr>
          <p:spPr>
            <a:xfrm>
              <a:off x="685800" y="0"/>
              <a:ext cx="4800600" cy="1752600"/>
            </a:xfrm>
            <a:prstGeom prst="triangle">
              <a:avLst>
                <a:gd name="adj" fmla="val 49179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43000" y="1676400"/>
              <a:ext cx="3886200" cy="2286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000" y="1828800"/>
              <a:ext cx="533400" cy="8382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86200" y="1752600"/>
              <a:ext cx="533400" cy="8382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90800" y="1828800"/>
              <a:ext cx="838200" cy="1828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38400" y="3962400"/>
              <a:ext cx="1447800" cy="6858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6" name="Picture 15" descr="images (11).jpg"/>
          <p:cNvPicPr>
            <a:picLocks noChangeAspect="1"/>
          </p:cNvPicPr>
          <p:nvPr/>
        </p:nvPicPr>
        <p:blipFill>
          <a:blip r:embed="rId2"/>
          <a:srcRect l="17312" r="459" b="16000"/>
          <a:stretch>
            <a:fillRect/>
          </a:stretch>
        </p:blipFill>
        <p:spPr>
          <a:xfrm>
            <a:off x="7329714" y="304800"/>
            <a:ext cx="3033486" cy="2209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Frame 17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90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55" y="1988129"/>
            <a:ext cx="8742219" cy="45997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7819" y="381001"/>
            <a:ext cx="11748655" cy="1226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7200" b="1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i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7200" b="1" i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IN" sz="7200" b="1" i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i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1" t="16420" r="9799" b="6291"/>
          <a:stretch/>
        </p:blipFill>
        <p:spPr>
          <a:xfrm>
            <a:off x="340350" y="1988128"/>
            <a:ext cx="2388996" cy="445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447800"/>
            <a:ext cx="1752600" cy="659352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6473826" y="2438400"/>
            <a:ext cx="3813175" cy="25146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জীববিজ্ঞান </a:t>
            </a:r>
          </a:p>
          <a:p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bn-IN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৪৫ মিনিট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6200" y="228601"/>
            <a:ext cx="403860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1" y="2209800"/>
            <a:ext cx="2285999" cy="25146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752601" y="4800600"/>
            <a:ext cx="4267199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lIns="45720" tIns="0" rIns="45720" bIns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bn-IN" sz="2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মো. মাজহারুল ইসলাম</a:t>
            </a:r>
          </a:p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bn-IN" sz="2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প্রভাষক- জীববিজ্ঞান</a:t>
            </a:r>
          </a:p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bn-IN" sz="1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নরসিংদী বিজ্ঞান কলেজ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1600200"/>
            <a:ext cx="14478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6096000" y="1447800"/>
            <a:ext cx="228600" cy="4343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5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6781" y="443345"/>
            <a:ext cx="7578437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Animal Diversity &amp; Classification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66" y="1762333"/>
            <a:ext cx="7750551" cy="483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3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381001"/>
            <a:ext cx="51816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1524001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শ্রেণিবিন্যাস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সম্পর্কে বলতে পারবে;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4384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শ্রেণিবিন্যাসের ভিত্তিগুলো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905000" y="1632466"/>
            <a:ext cx="381000" cy="272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981200" y="2590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</a:t>
            </a:r>
          </a:p>
        </p:txBody>
      </p:sp>
      <p:sp>
        <p:nvSpPr>
          <p:cNvPr id="15" name="Frame 14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909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457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3127" y="264228"/>
            <a:ext cx="44057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3600" dirty="0" smtClean="0"/>
              <a:t>Bases Of Classification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99" y="1090864"/>
            <a:ext cx="6549428" cy="5497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5524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6410" y="0"/>
            <a:ext cx="12192000" cy="6858000"/>
          </a:xfrm>
          <a:prstGeom prst="frame">
            <a:avLst>
              <a:gd name="adj1" fmla="val 260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26194023"/>
              </p:ext>
            </p:extLst>
          </p:nvPr>
        </p:nvGraphicFramePr>
        <p:xfrm>
          <a:off x="1161141" y="361122"/>
          <a:ext cx="10099964" cy="400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1" y="3904431"/>
            <a:ext cx="1279735" cy="2285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890" y="4077428"/>
            <a:ext cx="1687905" cy="203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34" y="4128653"/>
            <a:ext cx="1809750" cy="2445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5" r="8083" b="8935"/>
          <a:stretch/>
        </p:blipFill>
        <p:spPr>
          <a:xfrm>
            <a:off x="9174631" y="4397384"/>
            <a:ext cx="2272145" cy="205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4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31355093"/>
              </p:ext>
            </p:extLst>
          </p:nvPr>
        </p:nvGraphicFramePr>
        <p:xfrm>
          <a:off x="2032000" y="484907"/>
          <a:ext cx="8128000" cy="369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288" y="4245065"/>
            <a:ext cx="1809750" cy="224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32" y="4240260"/>
            <a:ext cx="21050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5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9454" y="263236"/>
            <a:ext cx="507076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BD" sz="3600" b="1" dirty="0" smtClean="0"/>
              <a:t>Symmetry</a:t>
            </a:r>
            <a:r>
              <a:rPr lang="en-US" sz="3600" b="1" dirty="0" smtClean="0"/>
              <a:t> </a:t>
            </a:r>
            <a:r>
              <a:rPr lang="bn-BD" sz="3600" b="1" dirty="0" smtClean="0"/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প্রতিসাম্য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406" y="775804"/>
            <a:ext cx="2485821" cy="4461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4217" y="1259882"/>
            <a:ext cx="431121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1. </a:t>
            </a:r>
            <a:r>
              <a:rPr lang="bn-BD" sz="2400" dirty="0" smtClean="0"/>
              <a:t>Spherical</a:t>
            </a:r>
            <a:r>
              <a:rPr lang="en-US" sz="2400" dirty="0" smtClean="0"/>
              <a:t> 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প্রতিসাম্য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bn-BD" sz="2400" dirty="0"/>
              <a:t>E- </a:t>
            </a:r>
            <a:r>
              <a:rPr lang="bn-BD" sz="2400" dirty="0" smtClean="0"/>
              <a:t>Volvox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4217" y="2311579"/>
            <a:ext cx="431121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Radial (</a:t>
            </a:r>
            <a:r>
              <a:rPr lang="en-US" sz="2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অরীয়</a:t>
            </a:r>
            <a:r>
              <a:rPr lang="en-US" sz="2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প্রতিসাম্য</a:t>
            </a:r>
            <a:r>
              <a:rPr lang="en-US" sz="2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lvl="0"/>
            <a:r>
              <a:rPr lang="en-US" sz="2400" dirty="0" smtClean="0"/>
              <a:t> </a:t>
            </a:r>
            <a:r>
              <a:rPr lang="bn-BD" sz="2400" dirty="0"/>
              <a:t>E- </a:t>
            </a:r>
            <a:r>
              <a:rPr lang="bn-BD" sz="2400" dirty="0" smtClean="0"/>
              <a:t>Hydra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884217" y="3289131"/>
            <a:ext cx="431121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/>
              <a:t>3. Bilateral (</a:t>
            </a:r>
            <a:r>
              <a:rPr lang="en-US" sz="2000" dirty="0" err="1" smtClean="0"/>
              <a:t>দ্বিপার্শীয়</a:t>
            </a:r>
            <a:r>
              <a:rPr lang="en-US" sz="2000" dirty="0" smtClean="0"/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প্রতিসাম্য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800" dirty="0"/>
          </a:p>
          <a:p>
            <a:r>
              <a:rPr lang="en-US" sz="2000" dirty="0" smtClean="0"/>
              <a:t> </a:t>
            </a:r>
            <a:r>
              <a:rPr lang="bn-BD" sz="2000" dirty="0"/>
              <a:t>E- </a:t>
            </a:r>
            <a:r>
              <a:rPr lang="bn-BD" sz="2000" i="1" u="sng" dirty="0"/>
              <a:t>Homo</a:t>
            </a:r>
            <a:r>
              <a:rPr lang="bn-BD" sz="2000" dirty="0"/>
              <a:t> </a:t>
            </a:r>
            <a:r>
              <a:rPr lang="bn-BD" sz="2000" i="1" u="sng" dirty="0" smtClean="0"/>
              <a:t>Sapiens</a:t>
            </a:r>
            <a:endParaRPr lang="en-US" sz="2000" i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1884217" y="4544516"/>
            <a:ext cx="431121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4. </a:t>
            </a:r>
            <a:r>
              <a:rPr lang="en-US" sz="2400" dirty="0" err="1" smtClean="0"/>
              <a:t>Biradial</a:t>
            </a:r>
            <a:r>
              <a:rPr lang="en-US" sz="24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দ্বি</a:t>
            </a:r>
            <a:r>
              <a:rPr lang="en-US" sz="2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অরীয়</a:t>
            </a:r>
            <a:r>
              <a:rPr lang="en-US" sz="2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প্রতিসাম্য</a:t>
            </a:r>
            <a:r>
              <a:rPr lang="en-US" sz="2000" i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dirty="0"/>
              <a:t> E- </a:t>
            </a:r>
            <a:r>
              <a:rPr lang="bn-BD" sz="2000" dirty="0" smtClean="0"/>
              <a:t>Ctenophora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84217" y="5721927"/>
            <a:ext cx="3726874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5. Asymmetry (</a:t>
            </a:r>
            <a:r>
              <a:rPr lang="bn-IN" sz="2400" dirty="0" smtClean="0"/>
              <a:t>অ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প্রতিসাম্য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Ex-</a:t>
            </a:r>
            <a:r>
              <a:rPr lang="en-US" sz="2000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Pila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i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globosa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126" y="5304365"/>
            <a:ext cx="1979087" cy="117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19938005"/>
              </p:ext>
            </p:extLst>
          </p:nvPr>
        </p:nvGraphicFramePr>
        <p:xfrm>
          <a:off x="415637" y="166256"/>
          <a:ext cx="11249890" cy="4225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9416" y="4364188"/>
            <a:ext cx="9089194" cy="21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5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259</Words>
  <Application>Microsoft Office PowerPoint</Application>
  <PresentationFormat>Widescreen</PresentationFormat>
  <Paragraphs>77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Govt Adiabad College</dc:creator>
  <cp:lastModifiedBy>mazher.msc87@gmail.com</cp:lastModifiedBy>
  <cp:revision>45</cp:revision>
  <dcterms:created xsi:type="dcterms:W3CDTF">2019-07-10T06:43:28Z</dcterms:created>
  <dcterms:modified xsi:type="dcterms:W3CDTF">2019-07-27T06:40:36Z</dcterms:modified>
</cp:coreProperties>
</file>