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5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5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D3BF-CAA7-478B-88EE-5E938BB7461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3BDB-5814-4FC8-AC2D-FFAB4D63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482" y="297891"/>
            <a:ext cx="5665694" cy="1325563"/>
          </a:xfrm>
        </p:spPr>
        <p:txBody>
          <a:bodyPr>
            <a:noAutofit/>
          </a:bodyPr>
          <a:lstStyle/>
          <a:p>
            <a:r>
              <a:rPr lang="en-US" sz="11500" dirty="0" err="1" smtClean="0"/>
              <a:t>শুভেচ্ছা</a:t>
            </a:r>
            <a:endParaRPr lang="en-US" sz="11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7025"/>
            <a:ext cx="12353365" cy="54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চিত্রঃ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12" y="1690688"/>
            <a:ext cx="7207624" cy="42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40" y="1690688"/>
            <a:ext cx="6558802" cy="50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764"/>
            <a:ext cx="5876364" cy="322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6669742" cy="45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67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657" y="1545618"/>
            <a:ext cx="7572756" cy="4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61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6472" y="1627095"/>
            <a:ext cx="10515599" cy="4988858"/>
          </a:xfrm>
          <a:prstGeom prst="wedgeRoundRectCallou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9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1671" y="1690688"/>
            <a:ext cx="10950388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51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37" y="490655"/>
            <a:ext cx="10515600" cy="1524542"/>
          </a:xfrm>
        </p:spPr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কৃষিতে</a:t>
            </a:r>
            <a:r>
              <a:rPr lang="en-US" dirty="0" smtClean="0"/>
              <a:t> </a:t>
            </a:r>
            <a:r>
              <a:rPr lang="en-US" dirty="0" err="1" smtClean="0"/>
              <a:t>দানাদার</a:t>
            </a:r>
            <a:r>
              <a:rPr lang="en-US" dirty="0" smtClean="0"/>
              <a:t> </a:t>
            </a:r>
            <a:r>
              <a:rPr lang="en-US" dirty="0" err="1" smtClean="0"/>
              <a:t>ইউরিয়া</a:t>
            </a:r>
            <a:r>
              <a:rPr lang="en-US" dirty="0" smtClean="0"/>
              <a:t> </a:t>
            </a:r>
            <a:r>
              <a:rPr lang="en-US" dirty="0" err="1" smtClean="0"/>
              <a:t>সারের</a:t>
            </a:r>
            <a:r>
              <a:rPr lang="en-US" dirty="0" smtClean="0"/>
              <a:t> </a:t>
            </a:r>
            <a:r>
              <a:rPr lang="en-US" dirty="0" err="1" smtClean="0"/>
              <a:t>প্রয়োগ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ব্যখ্যা</a:t>
            </a:r>
            <a:r>
              <a:rPr lang="en-US" dirty="0" smtClean="0"/>
              <a:t> 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</a:p>
          <a:p>
            <a:pPr marL="0" indent="0">
              <a:buNone/>
            </a:pPr>
            <a:r>
              <a:rPr lang="en-US" dirty="0" err="1" smtClean="0"/>
              <a:t>বীজবপনের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উল্লেখ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সার</a:t>
            </a:r>
            <a:r>
              <a:rPr lang="en-US" dirty="0" smtClean="0"/>
              <a:t> </a:t>
            </a:r>
            <a:r>
              <a:rPr lang="en-US" dirty="0" err="1" smtClean="0"/>
              <a:t>প্রয়োগের</a:t>
            </a:r>
            <a:r>
              <a:rPr lang="en-US" dirty="0" smtClean="0"/>
              <a:t> </a:t>
            </a:r>
            <a:r>
              <a:rPr lang="en-US" dirty="0" err="1" smtClean="0"/>
              <a:t>হার</a:t>
            </a:r>
            <a:r>
              <a:rPr lang="en-US" dirty="0" smtClean="0"/>
              <a:t> </a:t>
            </a:r>
            <a:r>
              <a:rPr lang="en-US" dirty="0" err="1" smtClean="0"/>
              <a:t>উল্লেখ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15537" y="201519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9753" y="122059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4094" y="252804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5131" y="195054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3956" y="27754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6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4107"/>
            <a:ext cx="10515600" cy="1166581"/>
          </a:xfrm>
        </p:spPr>
        <p:txBody>
          <a:bodyPr/>
          <a:lstStyle/>
          <a:p>
            <a:pPr algn="ctr"/>
            <a:r>
              <a:rPr lang="en-US" b="1" dirty="0" err="1" smtClean="0"/>
              <a:t>মূল্যায়নঃ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ভাল</a:t>
            </a:r>
            <a:r>
              <a:rPr lang="en-US" dirty="0" smtClean="0"/>
              <a:t> </a:t>
            </a:r>
            <a:r>
              <a:rPr lang="en-US" dirty="0" err="1" smtClean="0"/>
              <a:t>বীজের</a:t>
            </a:r>
            <a:r>
              <a:rPr lang="en-US" dirty="0" smtClean="0"/>
              <a:t> </a:t>
            </a:r>
            <a:r>
              <a:rPr lang="en-US" dirty="0" err="1" smtClean="0"/>
              <a:t>রঙ</a:t>
            </a:r>
            <a:r>
              <a:rPr lang="en-US" dirty="0" smtClean="0"/>
              <a:t> </a:t>
            </a:r>
            <a:r>
              <a:rPr lang="en-US" dirty="0" err="1" smtClean="0"/>
              <a:t>কেমন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dirty="0" err="1" smtClean="0"/>
              <a:t>কৃষি</a:t>
            </a:r>
            <a:r>
              <a:rPr lang="en-US" dirty="0" smtClean="0"/>
              <a:t> </a:t>
            </a:r>
            <a:r>
              <a:rPr lang="en-US" dirty="0" err="1" smtClean="0"/>
              <a:t>প্রযুক্তি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ধানের</a:t>
            </a:r>
            <a:r>
              <a:rPr lang="en-US" dirty="0" smtClean="0"/>
              <a:t> </a:t>
            </a:r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জাতের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37172" y="4739425"/>
            <a:ext cx="7727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4873" y="2524259"/>
            <a:ext cx="45719" cy="97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09115" y="2588654"/>
            <a:ext cx="7147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80592" y="3116687"/>
            <a:ext cx="7019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8487" y="27693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4721" y="2453717"/>
            <a:ext cx="9015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80592" y="2453717"/>
            <a:ext cx="7019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36383" y="18549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03054" y="41341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3477296" y="4108361"/>
            <a:ext cx="65680" cy="58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8487" y="4001294"/>
            <a:ext cx="14456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07594" y="367691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" y="363071"/>
            <a:ext cx="10793730" cy="2085677"/>
          </a:xfrm>
        </p:spPr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</a:t>
            </a:r>
            <a:r>
              <a:rPr lang="en-US" dirty="0" err="1" smtClean="0"/>
              <a:t>জঃ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8130" y="2448748"/>
            <a:ext cx="10515600" cy="3674426"/>
          </a:xfrm>
        </p:spPr>
        <p:txBody>
          <a:bodyPr/>
          <a:lstStyle/>
          <a:p>
            <a:r>
              <a:rPr lang="en-US" dirty="0" err="1" smtClean="0"/>
              <a:t>ধান</a:t>
            </a:r>
            <a:r>
              <a:rPr lang="en-US" dirty="0" smtClean="0"/>
              <a:t> </a:t>
            </a:r>
            <a:r>
              <a:rPr lang="en-US" dirty="0" err="1" smtClean="0"/>
              <a:t>চাষে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সার</a:t>
            </a:r>
            <a:r>
              <a:rPr lang="en-US" dirty="0" smtClean="0"/>
              <a:t> </a:t>
            </a:r>
            <a:r>
              <a:rPr lang="en-US" dirty="0" err="1" smtClean="0"/>
              <a:t>প্রয়োগ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লাভজনক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/>
              <a:t> 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4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93" y="244101"/>
            <a:ext cx="10515600" cy="1325563"/>
          </a:xfrm>
        </p:spPr>
        <p:txBody>
          <a:bodyPr/>
          <a:lstStyle/>
          <a:p>
            <a:r>
              <a:rPr lang="en-US" dirty="0" err="1" smtClean="0"/>
              <a:t>ধন্যবাদঃ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3" y="1290918"/>
            <a:ext cx="10972395" cy="556708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3" y="1290918"/>
            <a:ext cx="10972395" cy="55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5962" y="117745"/>
            <a:ext cx="7821038" cy="2107579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মোসাম্মাৎ </a:t>
            </a:r>
            <a:r>
              <a:rPr lang="en-US" sz="2800" b="1" i="1" dirty="0" err="1" smtClean="0"/>
              <a:t>মিনু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আক্তার</a:t>
            </a:r>
            <a:r>
              <a:rPr lang="en-US" sz="2800" b="1" i="1" dirty="0" smtClean="0"/>
              <a:t> </a:t>
            </a:r>
            <a:br>
              <a:rPr lang="en-US" sz="2800" b="1" i="1" dirty="0" smtClean="0"/>
            </a:br>
            <a:r>
              <a:rPr lang="en-US" sz="2800" b="1" i="1" dirty="0" err="1" smtClean="0"/>
              <a:t>কান্দাপাড়া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নুরুন্নেসা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মাধ্যমিক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বিদ্যালয়</a:t>
            </a:r>
            <a:r>
              <a:rPr lang="en-US" sz="2800" b="1" i="1" dirty="0" smtClean="0"/>
              <a:t> । </a:t>
            </a:r>
            <a:br>
              <a:rPr lang="en-US" sz="2800" b="1" i="1" dirty="0" smtClean="0"/>
            </a:br>
            <a:r>
              <a:rPr lang="en-US" sz="2800" b="1" i="1" dirty="0" err="1" smtClean="0"/>
              <a:t>সহকারি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শিক্ষক</a:t>
            </a:r>
            <a:r>
              <a:rPr lang="en-US" sz="2800" b="1" i="1" dirty="0" smtClean="0"/>
              <a:t> –</a:t>
            </a:r>
            <a:r>
              <a:rPr lang="en-US" sz="2800" b="1" i="1" dirty="0" err="1" smtClean="0"/>
              <a:t>কৃষি</a:t>
            </a:r>
            <a:r>
              <a:rPr lang="en-US" sz="2800" b="1" i="1" dirty="0" smtClean="0"/>
              <a:t>  ।</a:t>
            </a:r>
            <a:br>
              <a:rPr lang="en-US" sz="2800" b="1" i="1" dirty="0" smtClean="0"/>
            </a:br>
            <a:r>
              <a:rPr lang="en-US" sz="2800" b="1" i="1" dirty="0" err="1" smtClean="0"/>
              <a:t>বাগেরহাট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সদর</a:t>
            </a:r>
            <a:r>
              <a:rPr lang="en-US" sz="2800" b="1" i="1" dirty="0" smtClean="0"/>
              <a:t>  ।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 err="1" smtClean="0"/>
              <a:t>ইমেইল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আইডি</a:t>
            </a:r>
            <a:r>
              <a:rPr lang="en-US" sz="2800" b="1" i="1" dirty="0" smtClean="0"/>
              <a:t> –</a:t>
            </a:r>
            <a:r>
              <a:rPr lang="en-US" sz="2800" b="1" i="1" dirty="0" err="1" smtClean="0"/>
              <a:t>minu</a:t>
            </a:r>
            <a:r>
              <a:rPr lang="en-US" sz="2800" b="1" i="1" dirty="0" smtClean="0"/>
              <a:t> 4264 @ gmail.com 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76" y="2708237"/>
            <a:ext cx="3806949" cy="3765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9741" y="2708238"/>
            <a:ext cx="4272375" cy="3765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৮ম - </a:t>
            </a:r>
            <a:r>
              <a:rPr lang="en-US" sz="2800" dirty="0" err="1" smtClean="0"/>
              <a:t>শ্রেনি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বিষয়-কৃষি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</a:t>
            </a:r>
            <a:endParaRPr lang="en-US" sz="2800" dirty="0" smtClean="0"/>
          </a:p>
          <a:p>
            <a:pPr algn="ctr"/>
            <a:r>
              <a:rPr lang="en-US" sz="2800" dirty="0" smtClean="0"/>
              <a:t>অধ্যায়-২য়</a:t>
            </a:r>
          </a:p>
          <a:p>
            <a:pPr algn="ctr"/>
            <a:r>
              <a:rPr lang="en-US" sz="2800" dirty="0" err="1" smtClean="0"/>
              <a:t>পাঠ-কৃষি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প্রযুক্তি</a:t>
            </a:r>
            <a:endParaRPr lang="en-US" sz="2800" dirty="0" smtClean="0"/>
          </a:p>
          <a:p>
            <a:pPr algn="ctr"/>
            <a:r>
              <a:rPr lang="en-US" sz="2800" dirty="0" smtClean="0"/>
              <a:t>সময়-৫০ </a:t>
            </a:r>
            <a:r>
              <a:rPr lang="en-US" sz="2800" dirty="0" err="1" smtClean="0"/>
              <a:t>মিনিট</a:t>
            </a:r>
            <a:r>
              <a:rPr lang="en-US" sz="2800" dirty="0"/>
              <a:t> </a:t>
            </a:r>
            <a:r>
              <a:rPr lang="en-US" sz="2800" dirty="0" smtClean="0"/>
              <a:t>।</a:t>
            </a:r>
            <a:endParaRPr lang="en-US" sz="2800" dirty="0"/>
          </a:p>
          <a:p>
            <a:pPr algn="ctr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736976" y="64276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509" y="507184"/>
            <a:ext cx="11859491" cy="49876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</a:p>
          <a:p>
            <a:r>
              <a:rPr lang="en-US" sz="6600" dirty="0" smtClean="0"/>
              <a:t>শিখনফল</a:t>
            </a:r>
          </a:p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</a:t>
            </a:r>
            <a:r>
              <a:rPr lang="en-US" sz="3600" dirty="0" err="1" smtClean="0"/>
              <a:t>কৃষি</a:t>
            </a:r>
            <a:r>
              <a:rPr lang="en-US" sz="3600" dirty="0" smtClean="0"/>
              <a:t> </a:t>
            </a:r>
            <a:r>
              <a:rPr lang="en-US" sz="3600" dirty="0" err="1"/>
              <a:t>প্রযুক্তি</a:t>
            </a:r>
            <a:r>
              <a:rPr lang="en-US" sz="3600" dirty="0"/>
              <a:t> </a:t>
            </a:r>
            <a:r>
              <a:rPr lang="en-US" sz="3600" dirty="0" err="1"/>
              <a:t>কাকে</a:t>
            </a:r>
            <a:r>
              <a:rPr lang="en-US" sz="3600" dirty="0"/>
              <a:t> </a:t>
            </a:r>
            <a:r>
              <a:rPr lang="en-US" sz="3600" dirty="0" err="1"/>
              <a:t>বলে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 smtClean="0"/>
              <a:t>।</a:t>
            </a:r>
          </a:p>
          <a:p>
            <a:pPr algn="l"/>
            <a:r>
              <a:rPr lang="en-US" sz="3600" dirty="0" smtClean="0"/>
              <a:t>             </a:t>
            </a:r>
            <a:r>
              <a:rPr lang="en-US" sz="3600" dirty="0" err="1" smtClean="0"/>
              <a:t>দানাদার</a:t>
            </a:r>
            <a:r>
              <a:rPr lang="en-US" sz="3600" dirty="0" smtClean="0"/>
              <a:t>  </a:t>
            </a:r>
            <a:r>
              <a:rPr lang="en-US" sz="3600" dirty="0" err="1" smtClean="0"/>
              <a:t>ইউরিয়া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সুবিধা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।</a:t>
            </a:r>
          </a:p>
          <a:p>
            <a:pPr algn="l"/>
            <a:r>
              <a:rPr lang="en-US" sz="3600" dirty="0" smtClean="0"/>
              <a:t>             </a:t>
            </a:r>
            <a:r>
              <a:rPr lang="en-US" sz="3600" dirty="0" err="1" smtClean="0"/>
              <a:t>কৃষিতে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প্রযুক্তির</a:t>
            </a:r>
            <a:r>
              <a:rPr lang="en-US" sz="3600" dirty="0" smtClean="0"/>
              <a:t> 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</a:t>
            </a:r>
            <a:r>
              <a:rPr lang="en-US" dirty="0" smtClean="0"/>
              <a:t>। 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88388" y="3982458"/>
            <a:ext cx="774666" cy="26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1345" y="2559433"/>
            <a:ext cx="774666" cy="683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16131" y="3411039"/>
            <a:ext cx="774666" cy="26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8482" y="387275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1" y="3797113"/>
            <a:ext cx="3909087" cy="209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35" y="385489"/>
            <a:ext cx="4094323" cy="3285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82" y="3668691"/>
            <a:ext cx="4787153" cy="2221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4" y="489670"/>
            <a:ext cx="4598894" cy="2906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8694" y="6321485"/>
            <a:ext cx="5056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সার 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নিচের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ছবি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718" y="1452282"/>
            <a:ext cx="10520082" cy="472468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8" y="530327"/>
            <a:ext cx="27908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33" y="530327"/>
            <a:ext cx="2762250" cy="165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6555" y="2454619"/>
            <a:ext cx="3362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2953" y="2588276"/>
            <a:ext cx="1988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4" y="4019133"/>
            <a:ext cx="2466975" cy="184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964" y="5368413"/>
            <a:ext cx="239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মোলিবডেনাম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75" y="3526422"/>
            <a:ext cx="2190718" cy="18419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48100" y="5488573"/>
            <a:ext cx="2465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6555" y="4911213"/>
            <a:ext cx="359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39" y="3470282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89" y="3470282"/>
            <a:ext cx="2143125" cy="2143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63341" y="5639444"/>
            <a:ext cx="181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2183" y="5656347"/>
            <a:ext cx="180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39" y="3622682"/>
            <a:ext cx="2143125" cy="2143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40" y="484093"/>
            <a:ext cx="2438400" cy="17228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87" y="615143"/>
            <a:ext cx="2438400" cy="16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94" y="1492624"/>
            <a:ext cx="7328647" cy="4760258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93375" y="778277"/>
            <a:ext cx="10493189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গুল 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5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858169"/>
            <a:ext cx="69056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3" y="1571624"/>
            <a:ext cx="7516905" cy="5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5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5" y="0"/>
            <a:ext cx="4935071" cy="1264024"/>
          </a:xfrm>
        </p:spPr>
        <p:txBody>
          <a:bodyPr>
            <a:noAutofit/>
          </a:bodyPr>
          <a:lstStyle/>
          <a:p>
            <a:pPr algn="r"/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5400" smtClean="0"/>
              <a:t>শিরোনাম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75" y="1892861"/>
            <a:ext cx="6010835" cy="1442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err="1" smtClean="0"/>
              <a:t>কৃষি</a:t>
            </a:r>
            <a:r>
              <a:rPr lang="en-US" sz="8800" dirty="0" smtClean="0"/>
              <a:t> </a:t>
            </a:r>
            <a:r>
              <a:rPr lang="en-US" sz="8800" dirty="0" err="1" smtClean="0"/>
              <a:t>প্রযুক্তি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01259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102</Words>
  <Application>Microsoft Office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শুভেচ্ছা</vt:lpstr>
      <vt:lpstr>মোসাম্মাৎ মিনু  আক্তার  কান্দাপাড়া নুরুন্নেসা মাধ্যমিক বিদ্যালয় ।  সহকারি শিক্ষক –কৃষি  । বাগেরহাট  সদর  । ইমেইল  আইডি –minu 4264 @ gmail.com </vt:lpstr>
      <vt:lpstr>PowerPoint Presentation</vt:lpstr>
      <vt:lpstr>PowerPoint Presentation</vt:lpstr>
      <vt:lpstr>নিচের  ছবি গুলো দেখ</vt:lpstr>
      <vt:lpstr>ছবি গুল দেখ ঃ</vt:lpstr>
      <vt:lpstr>PowerPoint Presentation</vt:lpstr>
      <vt:lpstr>PowerPoint Presentation</vt:lpstr>
      <vt:lpstr>পাঠ শিরোনাম</vt:lpstr>
      <vt:lpstr>বিভিন্ন ধরনের চিত্রঃ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 </vt:lpstr>
      <vt:lpstr>মূল্যায়নঃ</vt:lpstr>
      <vt:lpstr>বাড়ির কাজঃ</vt:lpstr>
      <vt:lpstr>ধন্যবাদঃ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137</cp:revision>
  <dcterms:created xsi:type="dcterms:W3CDTF">2018-09-18T20:56:12Z</dcterms:created>
  <dcterms:modified xsi:type="dcterms:W3CDTF">2020-03-15T08:37:59Z</dcterms:modified>
</cp:coreProperties>
</file>