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81" d="100"/>
          <a:sy n="81" d="100"/>
        </p:scale>
        <p:origin x="-21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41FAF-45AC-44E7-94D9-FEF04CD72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E0144-6314-4478-B25B-09DE3F082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15DC98-D2C9-4C1D-B2D3-BD5FB042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5F339B-FCB8-423A-9C94-278E1169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1C4D8E-B067-467A-9169-A06A1E07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9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18433-388F-448F-9794-4802B479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1AA03B-A44E-4078-A3E7-17CA39A9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F6107F-2033-4E03-B1A2-047D8FEC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E2BEC1-A345-4FAB-BA07-D5377792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C732A-E5DD-4961-80D3-CC0A3077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BACC9C-7F19-4EC0-BFB2-ACD006A8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A4FBD1-D7D0-4BD9-9069-EA5627153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896268-B55E-4470-BF64-FEB35FC6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6F152-32F4-435C-B628-E57B3262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488BC7-48CF-4982-9D8A-58D9C06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9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F5A47-E187-4138-9A83-E6246C9F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615F7-6CB8-46AB-BA18-57EF5B096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7093DD-0BEE-49EC-A2CE-AD36F4D3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2A97D-6A1F-4F03-8978-A4F7C5CC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28AB6-52EB-416C-B70B-B446B723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8AD4C-B3D6-4A95-B2CA-869B1A4C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BE21C3-5082-47B1-B0DB-F240C7E7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B6841C-3E92-4CF5-B722-DE6A5A28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4EC281-22A7-4125-BC62-D71C0AE1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EA77C4-7932-41BA-BCB8-DE669235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8927D-CAC0-4D54-A956-3C8B6525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A03C86-A6B7-440C-A945-0C7EDC3C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0FFCBF-B0F6-4CB0-8452-D6E2632A6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46A7E4-D6F8-423A-A0F8-12DB62B0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658FCB-D991-49BE-B23C-B55443E1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DE65EE-4A8A-4801-8CA8-7E638CBA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8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9E30C-CE8A-4875-BDCE-B01B260C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8418E0-162B-4567-B50E-8AC182313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1D0A1B-05B0-4FAD-816F-D265B529B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FEBF4D-A100-499A-BBBC-64A180CC9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8D0612-857A-4D90-83B2-C0746ECE0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45FB33-A24F-4330-9106-7E0A4E66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9117A8-C1BC-457C-B355-CB6FF16D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F19F64-D610-4A94-9402-5EB89BDC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1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063F6B-2990-4C7F-8FD0-C0DCF2D4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E5A0BE-5F02-490E-8345-E5D9F003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24DF7C-FA1E-46DB-A35A-A4D95EA3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2CF3B2-FF2E-401A-A1FA-00D2BCE0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8BD4F0-A368-44E7-BEF2-C0C76565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643AF0-8506-4B48-B04A-DA88A6A9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01A2C0-EEFC-4C60-8996-4E3B0FE5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3002-4101-448B-A697-8ECD37A8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F5753-EA9F-4ADE-AFB7-F7AE4358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0D176A-3BA6-48C4-B9A9-D8123B0DC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6F16C9-9145-437C-9B1B-DEB93E87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D42A07-68B1-4C40-9823-42493C5E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B2CA6D-CA31-4416-898D-F12C862F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E806A-E7C5-4ABB-9606-393ABE2E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9ED8F2-C825-4A62-99C0-25F878F4F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41ED14-EB99-4485-9CD5-590E34F63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031BDC-CA7F-45EA-A646-7B29C3A7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6B1AA1-1DB4-47CD-9315-C6A0CE99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2D8438-434C-41D3-8D31-AF7D17C5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3C2D08-A125-46A2-81B0-FFB56F3D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C4BCA6-1F53-4784-9538-0273DA7B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AA0BA-DCB6-434C-A221-3FDE5EECD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A050-5191-49AF-ABFB-E827A0F6F15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A5514F-D427-4938-B066-F7016D69D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EC8CC7-92A0-4FFD-9812-91492F905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5278-8D95-4DAE-848C-9FF64207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F3497B-3A5D-4FA4-97DE-ED9405EC9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8" y="0"/>
            <a:ext cx="8399744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179484-53BB-403A-A332-363A0984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34" y="756615"/>
            <a:ext cx="5323771" cy="5591175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xmlns="" id="{56EC7B29-1000-4FBB-92F3-5DFF71EBDB47}"/>
              </a:ext>
            </a:extLst>
          </p:cNvPr>
          <p:cNvSpPr/>
          <p:nvPr/>
        </p:nvSpPr>
        <p:spPr>
          <a:xfrm>
            <a:off x="450575" y="1166191"/>
            <a:ext cx="5181600" cy="4399722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1979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64B049-F171-40AD-8CA9-2B93040D3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34" y="756615"/>
            <a:ext cx="5323771" cy="5591175"/>
          </a:xfrm>
          <a:prstGeom prst="rect">
            <a:avLst/>
          </a:prstGeom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xmlns="" id="{5E4E77C6-45C6-4B86-9CDA-6B4B6FB9CD36}"/>
              </a:ext>
            </a:extLst>
          </p:cNvPr>
          <p:cNvSpPr/>
          <p:nvPr/>
        </p:nvSpPr>
        <p:spPr>
          <a:xfrm>
            <a:off x="1" y="1934471"/>
            <a:ext cx="5433390" cy="3803720"/>
          </a:xfrm>
          <a:prstGeom prst="flowChartMagneticTap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Mouse</a:t>
            </a:r>
          </a:p>
        </p:txBody>
      </p:sp>
    </p:spTree>
    <p:extLst>
      <p:ext uri="{BB962C8B-B14F-4D97-AF65-F5344CB8AC3E}">
        <p14:creationId xmlns:p14="http://schemas.microsoft.com/office/powerpoint/2010/main" val="29167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250CF-F308-411B-BCDB-9E88496E0A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en-US" sz="7200" dirty="0"/>
              <a:t>      At first lets see a video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63231B7-4FE8-4BFF-B5D6-07E646618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4879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3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DE57C-130C-4610-909E-67B4E1FD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dirty="0"/>
              <a:t>      TODAY’S 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F02254-7037-4FCE-BA62-D2A601A5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2" y="1729541"/>
            <a:ext cx="11562084" cy="48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BE510A-EE1D-49E0-8789-D48138775179}"/>
              </a:ext>
            </a:extLst>
          </p:cNvPr>
          <p:cNvSpPr/>
          <p:nvPr/>
        </p:nvSpPr>
        <p:spPr>
          <a:xfrm>
            <a:off x="0" y="1"/>
            <a:ext cx="12192000" cy="3631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LISTEN TO 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DA7F53-36BD-4347-AA03-32680945D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3" y="3820768"/>
            <a:ext cx="3428586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2C3B9-44FF-4DCE-9477-828B437B6F5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</a:t>
            </a:r>
            <a:r>
              <a:rPr lang="en-US" sz="6000" dirty="0"/>
              <a:t>The lion and the mouse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391F08-DDBF-423F-A4DF-1DA518B4B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97" y="2366962"/>
            <a:ext cx="4751066" cy="2390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DB0DAA-A0D1-41E0-AFF7-F8EC479F085D}"/>
              </a:ext>
            </a:extLst>
          </p:cNvPr>
          <p:cNvSpPr txBox="1"/>
          <p:nvPr/>
        </p:nvSpPr>
        <p:spPr>
          <a:xfrm>
            <a:off x="384312" y="1961322"/>
            <a:ext cx="6493565" cy="31393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/>
              <a:t>One day a lion was sleeping in the forest.</a:t>
            </a:r>
          </a:p>
        </p:txBody>
      </p:sp>
    </p:spTree>
    <p:extLst>
      <p:ext uri="{BB962C8B-B14F-4D97-AF65-F5344CB8AC3E}">
        <p14:creationId xmlns:p14="http://schemas.microsoft.com/office/powerpoint/2010/main" val="37997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806B09-789E-4337-BFCA-04A7B8D9F591}"/>
              </a:ext>
            </a:extLst>
          </p:cNvPr>
          <p:cNvSpPr txBox="1"/>
          <p:nvPr/>
        </p:nvSpPr>
        <p:spPr>
          <a:xfrm>
            <a:off x="331304" y="1395045"/>
            <a:ext cx="7016386" cy="304698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9600" dirty="0"/>
              <a:t>It was big and strong</a:t>
            </a:r>
            <a:r>
              <a:rPr lang="en-US" sz="4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657E71-7622-482F-B09E-2543743A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90" y="0"/>
            <a:ext cx="484431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A6BFA4-B5DB-447D-9CF7-4C092C46FCBD}"/>
              </a:ext>
            </a:extLst>
          </p:cNvPr>
          <p:cNvSpPr txBox="1"/>
          <p:nvPr/>
        </p:nvSpPr>
        <p:spPr>
          <a:xfrm>
            <a:off x="251792" y="543339"/>
            <a:ext cx="653000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All the animal feared the lion,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1CFB1D-48EB-4E27-9130-8C18A5FA4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0" y="3130536"/>
            <a:ext cx="3125952" cy="3282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480BC0-57E3-4AFD-8C8B-9D94348C8B2F}"/>
              </a:ext>
            </a:extLst>
          </p:cNvPr>
          <p:cNvSpPr txBox="1"/>
          <p:nvPr/>
        </p:nvSpPr>
        <p:spPr>
          <a:xfrm>
            <a:off x="4909931" y="4273826"/>
            <a:ext cx="6530008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Apart from one mouse.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3B595C-F095-4EDA-9F76-00C5073A4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2" y="203147"/>
            <a:ext cx="2660581" cy="39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A4A94-92EC-49A0-9272-6047153F19BC}"/>
              </a:ext>
            </a:extLst>
          </p:cNvPr>
          <p:cNvSpPr txBox="1"/>
          <p:nvPr/>
        </p:nvSpPr>
        <p:spPr>
          <a:xfrm>
            <a:off x="251792" y="543339"/>
            <a:ext cx="653000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A mouse was playing near the lion.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1F1FC9-3F94-4B0B-97CA-C4B8C786A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781"/>
            <a:ext cx="4972878" cy="2981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7010CE-0574-4884-A1FC-7B2F5CFCAC27}"/>
              </a:ext>
            </a:extLst>
          </p:cNvPr>
          <p:cNvSpPr txBox="1"/>
          <p:nvPr/>
        </p:nvSpPr>
        <p:spPr>
          <a:xfrm>
            <a:off x="5347253" y="4393095"/>
            <a:ext cx="6530008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She ran onto the lion’s nose  and he woke up.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A8DDBE-E1F6-4FCF-89EA-A5A7FE5C8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7303"/>
            <a:ext cx="5088835" cy="42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B9B6DE-977F-4AFD-9C1A-5AB8D4FEE325}"/>
              </a:ext>
            </a:extLst>
          </p:cNvPr>
          <p:cNvSpPr txBox="1"/>
          <p:nvPr/>
        </p:nvSpPr>
        <p:spPr>
          <a:xfrm>
            <a:off x="159027" y="2767280"/>
            <a:ext cx="653000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0" dirty="0"/>
              <a:t>He was angry.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75A51A-F7CE-4459-8F1B-AC4A2AA7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30" y="397565"/>
            <a:ext cx="5360701" cy="59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607E7-ACF1-4FC4-85C1-8474BF9EB7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rmAutofit fontScale="90000"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TEACHER’S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480A4D-4E7D-49AB-803B-C8167C54D0D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NAME: </a:t>
            </a:r>
            <a:r>
              <a:rPr lang="en-US" sz="3600" dirty="0" smtClean="0"/>
              <a:t>MD SHARIF UDDIN</a:t>
            </a:r>
            <a:endParaRPr lang="en-US" sz="3600" dirty="0"/>
          </a:p>
          <a:p>
            <a:r>
              <a:rPr lang="en-US" sz="3600" dirty="0"/>
              <a:t>ASSISTANT TEACHER</a:t>
            </a:r>
          </a:p>
          <a:p>
            <a:r>
              <a:rPr lang="en-US" sz="3600" dirty="0"/>
              <a:t>SCHOOL: </a:t>
            </a:r>
            <a:r>
              <a:rPr lang="en-US" sz="3600" dirty="0" smtClean="0"/>
              <a:t>RICHI </a:t>
            </a:r>
            <a:r>
              <a:rPr lang="en-US" sz="3600" dirty="0"/>
              <a:t>GOVT. PRIMARY SCHOOL</a:t>
            </a:r>
          </a:p>
          <a:p>
            <a:r>
              <a:rPr lang="en-US" sz="3600" dirty="0"/>
              <a:t>HABIGANJ SADAR.</a:t>
            </a:r>
          </a:p>
          <a:p>
            <a:r>
              <a:rPr lang="en-US" sz="3600" dirty="0"/>
              <a:t>HABIGANJ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5702" y="2518996"/>
            <a:ext cx="2989385" cy="22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E17DE-6832-464E-AC43-85BA9277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65125"/>
            <a:ext cx="11926957" cy="3063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/>
              <a:t>LETS FIND SOME NEW WORDS IN PAIR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5CB07E-454D-4751-9AE5-637D18072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1" y="3429000"/>
            <a:ext cx="3362118" cy="33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345C61E-ED3A-4D9E-B5EF-0CEF54AEA115}"/>
              </a:ext>
            </a:extLst>
          </p:cNvPr>
          <p:cNvSpPr/>
          <p:nvPr/>
        </p:nvSpPr>
        <p:spPr>
          <a:xfrm>
            <a:off x="2292626" y="1891748"/>
            <a:ext cx="6771861" cy="307450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Forest</a:t>
            </a:r>
          </a:p>
        </p:txBody>
      </p:sp>
    </p:spTree>
    <p:extLst>
      <p:ext uri="{BB962C8B-B14F-4D97-AF65-F5344CB8AC3E}">
        <p14:creationId xmlns:p14="http://schemas.microsoft.com/office/powerpoint/2010/main" val="575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F61731C-7990-44C3-AF37-F4E5AF47089B}"/>
              </a:ext>
            </a:extLst>
          </p:cNvPr>
          <p:cNvSpPr/>
          <p:nvPr/>
        </p:nvSpPr>
        <p:spPr>
          <a:xfrm>
            <a:off x="0" y="43954"/>
            <a:ext cx="4495180" cy="299079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Forest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E681F94-CB0F-431A-89D8-E22AD31EF84F}"/>
              </a:ext>
            </a:extLst>
          </p:cNvPr>
          <p:cNvSpPr/>
          <p:nvPr/>
        </p:nvSpPr>
        <p:spPr>
          <a:xfrm>
            <a:off x="3498572" y="4094922"/>
            <a:ext cx="4055166" cy="2590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Jungle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00E97A-D4F2-4A39-BFC6-E928B3333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69" y="43953"/>
            <a:ext cx="4799979" cy="3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2EB2D84-AA90-486C-8016-9C0D35535200}"/>
              </a:ext>
            </a:extLst>
          </p:cNvPr>
          <p:cNvSpPr/>
          <p:nvPr/>
        </p:nvSpPr>
        <p:spPr>
          <a:xfrm>
            <a:off x="0" y="0"/>
            <a:ext cx="12192000" cy="18685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The lion lives in a forest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61FF71-F882-49D5-8742-135E21D14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08" y="1974574"/>
            <a:ext cx="6305318" cy="50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0956AE5-0E70-4563-B6A3-368F950FB1E7}"/>
              </a:ext>
            </a:extLst>
          </p:cNvPr>
          <p:cNvSpPr/>
          <p:nvPr/>
        </p:nvSpPr>
        <p:spPr>
          <a:xfrm>
            <a:off x="2517913" y="2011018"/>
            <a:ext cx="6771861" cy="3074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31747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70911BC-8DFA-49B5-8134-E513002698C8}"/>
              </a:ext>
            </a:extLst>
          </p:cNvPr>
          <p:cNvSpPr/>
          <p:nvPr/>
        </p:nvSpPr>
        <p:spPr>
          <a:xfrm>
            <a:off x="172278" y="1109872"/>
            <a:ext cx="4505739" cy="19778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Strong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BC0E373-9C26-4B99-9A12-A1F6CD262F57}"/>
              </a:ext>
            </a:extLst>
          </p:cNvPr>
          <p:cNvSpPr/>
          <p:nvPr/>
        </p:nvSpPr>
        <p:spPr>
          <a:xfrm>
            <a:off x="1948070" y="4263889"/>
            <a:ext cx="7991060" cy="19778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Fit and healthy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F433BA-FA1D-452B-A815-2CAA8693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8" y="463826"/>
            <a:ext cx="5449321" cy="32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777C937-2A12-43B7-8AAC-7B417E65AC12}"/>
              </a:ext>
            </a:extLst>
          </p:cNvPr>
          <p:cNvSpPr/>
          <p:nvPr/>
        </p:nvSpPr>
        <p:spPr>
          <a:xfrm>
            <a:off x="0" y="0"/>
            <a:ext cx="12192000" cy="246490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The lion is strong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6D02EC-AC9D-4137-8597-B55E3158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2464905"/>
            <a:ext cx="4151842" cy="4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58B11E4-747F-40B0-B84D-7D8600E0AADB}"/>
              </a:ext>
            </a:extLst>
          </p:cNvPr>
          <p:cNvSpPr/>
          <p:nvPr/>
        </p:nvSpPr>
        <p:spPr>
          <a:xfrm>
            <a:off x="2517913" y="2011018"/>
            <a:ext cx="6771861" cy="3074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Feared</a:t>
            </a:r>
          </a:p>
        </p:txBody>
      </p:sp>
    </p:spTree>
    <p:extLst>
      <p:ext uri="{BB962C8B-B14F-4D97-AF65-F5344CB8AC3E}">
        <p14:creationId xmlns:p14="http://schemas.microsoft.com/office/powerpoint/2010/main" val="33010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5194EBB-8F42-44CA-B6FB-43DB2ADA405B}"/>
              </a:ext>
            </a:extLst>
          </p:cNvPr>
          <p:cNvSpPr/>
          <p:nvPr/>
        </p:nvSpPr>
        <p:spPr>
          <a:xfrm>
            <a:off x="0" y="168966"/>
            <a:ext cx="4399722" cy="28624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Feared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57E4D6B-C924-464A-9B3E-36B006229C79}"/>
              </a:ext>
            </a:extLst>
          </p:cNvPr>
          <p:cNvSpPr/>
          <p:nvPr/>
        </p:nvSpPr>
        <p:spPr>
          <a:xfrm>
            <a:off x="6944139" y="168966"/>
            <a:ext cx="4969564" cy="26669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Scared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1198F8-F9C3-42B5-8031-74D18A7B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1" y="2835965"/>
            <a:ext cx="2316025" cy="34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DF390E-370F-4DCB-BC5E-8C77BEB79E9A}"/>
              </a:ext>
            </a:extLst>
          </p:cNvPr>
          <p:cNvSpPr/>
          <p:nvPr/>
        </p:nvSpPr>
        <p:spPr>
          <a:xfrm>
            <a:off x="-92766" y="0"/>
            <a:ext cx="12284765" cy="262393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All the animals feared the 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41F-042D-4CC6-A963-4FB96698F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1" y="2835965"/>
            <a:ext cx="2316025" cy="34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306BF-9D7C-49C1-8C26-45952FB0D4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dirty="0"/>
              <a:t>  LESSON’S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8E7B85-EAEA-4121-982B-67D799CB0A8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Title of the lesson: THE LION AND THE MOUSE</a:t>
            </a:r>
          </a:p>
          <a:p>
            <a:r>
              <a:rPr lang="en-US" sz="4000" dirty="0">
                <a:solidFill>
                  <a:srgbClr val="002060"/>
                </a:solidFill>
              </a:rPr>
              <a:t>Part of the lesson: One day…..angry</a:t>
            </a:r>
          </a:p>
          <a:p>
            <a:r>
              <a:rPr lang="en-US" sz="4000" dirty="0">
                <a:solidFill>
                  <a:srgbClr val="002060"/>
                </a:solidFill>
              </a:rPr>
              <a:t>Lesson unit:42</a:t>
            </a:r>
          </a:p>
          <a:p>
            <a:r>
              <a:rPr lang="en-US" sz="4000" dirty="0">
                <a:solidFill>
                  <a:srgbClr val="002060"/>
                </a:solidFill>
              </a:rPr>
              <a:t>Subject: English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Class:4</a:t>
            </a:r>
          </a:p>
          <a:p>
            <a:r>
              <a:rPr lang="en-US" sz="4000" dirty="0">
                <a:solidFill>
                  <a:srgbClr val="002060"/>
                </a:solidFill>
              </a:rPr>
              <a:t>Date: 1/3/2020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130A64-75B3-4CA6-ABA9-02D2552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0" y="3438000"/>
            <a:ext cx="2849217" cy="23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6A6F8-D5BD-471E-A2C0-26BCFF28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3371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dirty="0"/>
              <a:t>NOW LISTEN TO ME AND REPEAT AFTER ME.</a:t>
            </a:r>
          </a:p>
        </p:txBody>
      </p:sp>
    </p:spTree>
    <p:extLst>
      <p:ext uri="{BB962C8B-B14F-4D97-AF65-F5344CB8AC3E}">
        <p14:creationId xmlns:p14="http://schemas.microsoft.com/office/powerpoint/2010/main" val="40156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629B7-FC73-4911-AED0-AB4D5C076B9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OPEN YOUR BOOK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38DA90-B127-4030-959F-53D394905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94" y="1911116"/>
            <a:ext cx="673511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E7234D-B373-4305-8B06-AF171242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58671" cy="292141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200" dirty="0"/>
              <a:t>STUDENT WILL READ THE LESSON AND EVERYONE WILL REPEAT  AFTER HIM.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C01419-ABEE-43A0-A684-7E280510E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8" y="3571462"/>
            <a:ext cx="3028122" cy="31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E6F00-B611-44AB-B941-4FE4304A403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/>
              <a:t>  READ THE LESSON SILENTLY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9087AC-E5D5-4A28-9DCB-54C14AEF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2" y="2533650"/>
            <a:ext cx="4801428" cy="33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0D47F-512E-41AF-89C7-82858BF2C4C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</a:t>
            </a:r>
            <a:r>
              <a:rPr lang="en-US" sz="8800" dirty="0"/>
              <a:t>PAIR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8DBA82-E51C-4839-A57E-03E48B5C7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743"/>
          <a:stretch/>
        </p:blipFill>
        <p:spPr>
          <a:xfrm>
            <a:off x="2992686" y="1895060"/>
            <a:ext cx="5634480" cy="42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22737-4534-4B48-A22E-2AF3D9E79EE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         FILL IN THE GAPES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9E53E-F8DC-4D04-9FD1-134B71B48DF6}"/>
              </a:ext>
            </a:extLst>
          </p:cNvPr>
          <p:cNvSpPr txBox="1"/>
          <p:nvPr/>
        </p:nvSpPr>
        <p:spPr>
          <a:xfrm>
            <a:off x="838200" y="1828799"/>
            <a:ext cx="230256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Strong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C75215-D52C-4981-92DD-41DA90AD79A4}"/>
              </a:ext>
            </a:extLst>
          </p:cNvPr>
          <p:cNvSpPr txBox="1"/>
          <p:nvPr/>
        </p:nvSpPr>
        <p:spPr>
          <a:xfrm>
            <a:off x="4754216" y="1828799"/>
            <a:ext cx="230256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48EAC5-3B8B-47B3-A58D-AF16C713E1AC}"/>
              </a:ext>
            </a:extLst>
          </p:cNvPr>
          <p:cNvSpPr txBox="1"/>
          <p:nvPr/>
        </p:nvSpPr>
        <p:spPr>
          <a:xfrm>
            <a:off x="8670232" y="1828799"/>
            <a:ext cx="3140764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  mouse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CB2BA5-5A64-4043-AFF5-C82FC23056F9}"/>
              </a:ext>
            </a:extLst>
          </p:cNvPr>
          <p:cNvSpPr txBox="1"/>
          <p:nvPr/>
        </p:nvSpPr>
        <p:spPr>
          <a:xfrm>
            <a:off x="715617" y="3775200"/>
            <a:ext cx="943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1. The was _.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FA7697-391D-4870-A3E2-059B82D2685D}"/>
              </a:ext>
            </a:extLst>
          </p:cNvPr>
          <p:cNvSpPr txBox="1"/>
          <p:nvPr/>
        </p:nvSpPr>
        <p:spPr>
          <a:xfrm>
            <a:off x="715617" y="4876800"/>
            <a:ext cx="11304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2.All the animal feared the_.</a:t>
            </a:r>
          </a:p>
        </p:txBody>
      </p:sp>
    </p:spTree>
    <p:extLst>
      <p:ext uri="{BB962C8B-B14F-4D97-AF65-F5344CB8AC3E}">
        <p14:creationId xmlns:p14="http://schemas.microsoft.com/office/powerpoint/2010/main" val="5268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7761 0.45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7" grpId="0" animBg="1"/>
      <p:bldP spid="7" grpId="1" animBg="1"/>
      <p:bldP spid="8" grpId="0" animBg="1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05C7C-3D9B-41BC-A148-19BACE8EC3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      INDIVIDUL WORK</a:t>
            </a:r>
          </a:p>
        </p:txBody>
      </p:sp>
    </p:spTree>
    <p:extLst>
      <p:ext uri="{BB962C8B-B14F-4D97-AF65-F5344CB8AC3E}">
        <p14:creationId xmlns:p14="http://schemas.microsoft.com/office/powerpoint/2010/main" val="36806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944B9-8B5E-4326-82D4-E90C7980E33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/>
              <a:t>       Write answers of the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2518A-0463-435B-A3DF-A9A4A7511B6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0" indent="-1371600">
              <a:buAutoNum type="arabicPeriod"/>
            </a:pPr>
            <a:r>
              <a:rPr lang="en-US" sz="8000" dirty="0"/>
              <a:t>Who was angry?</a:t>
            </a:r>
          </a:p>
          <a:p>
            <a:pPr marL="1371600" indent="-1371600">
              <a:buAutoNum type="arabicPeriod"/>
            </a:pPr>
            <a:r>
              <a:rPr lang="en-US" sz="8000" dirty="0"/>
              <a:t>Who was playing?</a:t>
            </a:r>
          </a:p>
          <a:p>
            <a:pPr marL="1371600" indent="-1371600">
              <a:buAutoNum type="arabicPeriod"/>
            </a:pP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466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D6906-BFF9-48E9-9BA3-85E53C105C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                     </a:t>
            </a:r>
            <a:r>
              <a:rPr lang="en-US" sz="9600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159BE-0B70-4ADE-A83D-71A405C9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2896" cy="22030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8800" dirty="0"/>
              <a:t>Write two sentences about the lion.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06B264-E145-4344-965E-51071F854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50" y="4163598"/>
            <a:ext cx="4086245" cy="23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646"/>
            <a:ext cx="9255369" cy="1210042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GOODBYE                    STUDENTS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801477"/>
            <a:ext cx="7338646" cy="4516163"/>
          </a:xfrm>
        </p:spPr>
      </p:pic>
    </p:spTree>
    <p:extLst>
      <p:ext uri="{BB962C8B-B14F-4D97-AF65-F5344CB8AC3E}">
        <p14:creationId xmlns:p14="http://schemas.microsoft.com/office/powerpoint/2010/main" val="404590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91617-39DE-4166-98E4-A586025BE32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/>
              <a:t>         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DD63A1-5C3B-46EF-B64F-846B140FE4D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1.1.1.recognize sounds differences in the context of words.</a:t>
            </a:r>
          </a:p>
          <a:p>
            <a:r>
              <a:rPr lang="en-US" sz="3600" dirty="0"/>
              <a:t>1.2.1. </a:t>
            </a:r>
            <a:r>
              <a:rPr lang="en-US" sz="3600" dirty="0" err="1"/>
              <a:t>recognizewhich</a:t>
            </a:r>
            <a:r>
              <a:rPr lang="en-US" sz="3600" dirty="0"/>
              <a:t> syllable in a word is stressed.</a:t>
            </a:r>
          </a:p>
          <a:p>
            <a:r>
              <a:rPr lang="en-US" sz="3600" dirty="0"/>
              <a:t>1.3.1. recognize which words in a sentence are stressed.</a:t>
            </a:r>
          </a:p>
          <a:p>
            <a:r>
              <a:rPr lang="en-US" sz="3600" dirty="0"/>
              <a:t>4.3.1. enjoy and understand simple stories.</a:t>
            </a:r>
          </a:p>
          <a:p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C8CF5-5E46-45D9-A47A-A1B5DB37E0B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/>
              <a:t>           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8A441E-FA68-4394-A11B-DA87435F702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/>
              <a:t>1.1.1. Repeat after the teacher simple words and phrases and sentences with proper sounds, stress and intonation.</a:t>
            </a:r>
          </a:p>
          <a:p>
            <a:r>
              <a:rPr lang="en-US" sz="4800" dirty="0"/>
              <a:t>6.2.1. talk about people, objects, events, 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24988-E2D4-4D67-9011-6B4B7F7063D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/>
              <a:t>             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33560-5891-4A59-B301-3C5DD090813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/>
              <a:t>1.4.1. Read words, phrases and sentences in the text</a:t>
            </a:r>
          </a:p>
          <a:p>
            <a:r>
              <a:rPr lang="en-US" sz="4800" dirty="0"/>
              <a:t>1.5.1. read words, phrases and sentences in the text with proper pronunciation, stress and intonation.</a:t>
            </a:r>
          </a:p>
        </p:txBody>
      </p:sp>
    </p:spTree>
    <p:extLst>
      <p:ext uri="{BB962C8B-B14F-4D97-AF65-F5344CB8AC3E}">
        <p14:creationId xmlns:p14="http://schemas.microsoft.com/office/powerpoint/2010/main" val="28213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24988-E2D4-4D67-9011-6B4B7F7063D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/>
              <a:t>             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33560-5891-4A59-B301-3C5DD090813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/>
              <a:t>3.1.1. write words, phrases and sentences using non cursive capital and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368158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06AA7-4584-4D20-ACB3-851466E067F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LETS SEE SOME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A41E95-542D-4A47-9EBC-B8E41373D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34" y="2054087"/>
            <a:ext cx="3907349" cy="4438788"/>
          </a:xfrm>
          <a:prstGeom prst="rect">
            <a:avLst/>
          </a:prstGeom>
        </p:spPr>
      </p:pic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xmlns="" id="{D24109B4-1FB9-44C4-B58E-67F9D098FEC0}"/>
              </a:ext>
            </a:extLst>
          </p:cNvPr>
          <p:cNvSpPr/>
          <p:nvPr/>
        </p:nvSpPr>
        <p:spPr>
          <a:xfrm>
            <a:off x="1" y="1934471"/>
            <a:ext cx="5433390" cy="38037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6365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FE4CA-EEB9-4295-802E-DC7CE7ED7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03" y="609600"/>
            <a:ext cx="5702523" cy="5830957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xmlns="" id="{8C589655-B46C-4ED4-A424-BEC217E64305}"/>
              </a:ext>
            </a:extLst>
          </p:cNvPr>
          <p:cNvSpPr/>
          <p:nvPr/>
        </p:nvSpPr>
        <p:spPr>
          <a:xfrm>
            <a:off x="1" y="1934471"/>
            <a:ext cx="5433390" cy="3803720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Lion</a:t>
            </a:r>
          </a:p>
        </p:txBody>
      </p:sp>
    </p:spTree>
    <p:extLst>
      <p:ext uri="{BB962C8B-B14F-4D97-AF65-F5344CB8AC3E}">
        <p14:creationId xmlns:p14="http://schemas.microsoft.com/office/powerpoint/2010/main" val="9269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377</Words>
  <Application>Microsoft Office PowerPoint</Application>
  <PresentationFormat>Custom</PresentationFormat>
  <Paragraphs>73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Packager Shell Object</vt:lpstr>
      <vt:lpstr>PowerPoint Presentation</vt:lpstr>
      <vt:lpstr>TEACHER’S INTRODUCTION</vt:lpstr>
      <vt:lpstr>  LESSON’S INTRODUCTION</vt:lpstr>
      <vt:lpstr>          LISTENING</vt:lpstr>
      <vt:lpstr>            SPEAKING</vt:lpstr>
      <vt:lpstr>              READING</vt:lpstr>
      <vt:lpstr>              WRITING</vt:lpstr>
      <vt:lpstr>                  LETS SEE SOME PICTURE</vt:lpstr>
      <vt:lpstr>PowerPoint Presentation</vt:lpstr>
      <vt:lpstr>PowerPoint Presentation</vt:lpstr>
      <vt:lpstr>PowerPoint Presentation</vt:lpstr>
      <vt:lpstr>      At first lets see a video</vt:lpstr>
      <vt:lpstr>      TODAY’S LESSON</vt:lpstr>
      <vt:lpstr>PowerPoint Presentation</vt:lpstr>
      <vt:lpstr>              The lion and the mouse</vt:lpstr>
      <vt:lpstr>PowerPoint Presentation</vt:lpstr>
      <vt:lpstr>PowerPoint Presentation</vt:lpstr>
      <vt:lpstr>PowerPoint Presentation</vt:lpstr>
      <vt:lpstr>PowerPoint Presentation</vt:lpstr>
      <vt:lpstr>LETS FIND SOME NEW WORDS IN PAIR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LISTEN TO ME AND REPEAT AFTER ME.</vt:lpstr>
      <vt:lpstr>                  OPEN YOUR BOOK </vt:lpstr>
      <vt:lpstr>STUDENT WILL READ THE LESSON AND EVERYONE WILL REPEAT  AFTER HIM.</vt:lpstr>
      <vt:lpstr>  READ THE LESSON SILENTLY</vt:lpstr>
      <vt:lpstr>                      PAIR WORK</vt:lpstr>
      <vt:lpstr>                       FILL IN THE GAPES </vt:lpstr>
      <vt:lpstr>                    INDIVIDUL WORK</vt:lpstr>
      <vt:lpstr>       Write answers of the questions.</vt:lpstr>
      <vt:lpstr>                      HOMEWORK</vt:lpstr>
      <vt:lpstr>GOODBYE                   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50</cp:revision>
  <dcterms:created xsi:type="dcterms:W3CDTF">2020-03-01T12:54:46Z</dcterms:created>
  <dcterms:modified xsi:type="dcterms:W3CDTF">2020-03-11T04:33:43Z</dcterms:modified>
</cp:coreProperties>
</file>