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79455-A1EC-4657-B81C-577EDDBD57A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319B93-68CD-4F64-BFA4-ED83FC371151}">
      <dgm:prSet phldrT="[Text]"/>
      <dgm:spPr>
        <a:noFill/>
        <a:ln w="12700">
          <a:solidFill>
            <a:srgbClr val="00B050"/>
          </a:solidFill>
        </a:ln>
      </dgm:spPr>
      <dgm:t>
        <a:bodyPr/>
        <a:lstStyle/>
        <a:p>
          <a:r>
            <a:rPr lang="bn-BD" dirty="0" smtClean="0"/>
            <a:t>হ</a:t>
          </a:r>
          <a:endParaRPr lang="en-US" dirty="0"/>
        </a:p>
      </dgm:t>
    </dgm:pt>
    <dgm:pt modelId="{6BFED754-1B25-4EFB-B3C1-DA7923DEB841}" type="parTrans" cxnId="{E47806CC-D3F5-4A71-8FD1-2443C67756D7}">
      <dgm:prSet/>
      <dgm:spPr/>
      <dgm:t>
        <a:bodyPr/>
        <a:lstStyle/>
        <a:p>
          <a:endParaRPr lang="en-US"/>
        </a:p>
      </dgm:t>
    </dgm:pt>
    <dgm:pt modelId="{D68686E4-66A3-411F-8505-C92E41817760}" type="sibTrans" cxnId="{E47806CC-D3F5-4A71-8FD1-2443C67756D7}">
      <dgm:prSet/>
      <dgm:spPr/>
      <dgm:t>
        <a:bodyPr/>
        <a:lstStyle/>
        <a:p>
          <a:endParaRPr lang="en-US"/>
        </a:p>
      </dgm:t>
    </dgm:pt>
    <dgm:pt modelId="{8C3E99F7-1477-4EA5-B1F5-12B4A1500BA8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ইহরাম বাধা 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6177A1-31D4-4CAB-8679-6D5CD8873C01}" type="parTrans" cxnId="{976EE11C-5F34-4B9B-B114-E8E24D7B2E99}">
      <dgm:prSet/>
      <dgm:spPr/>
      <dgm:t>
        <a:bodyPr/>
        <a:lstStyle/>
        <a:p>
          <a:endParaRPr lang="en-US"/>
        </a:p>
      </dgm:t>
    </dgm:pt>
    <dgm:pt modelId="{3632FA79-BB87-4AEB-9821-C141DD067A70}" type="sibTrans" cxnId="{976EE11C-5F34-4B9B-B114-E8E24D7B2E99}">
      <dgm:prSet/>
      <dgm:spPr/>
      <dgm:t>
        <a:bodyPr/>
        <a:lstStyle/>
        <a:p>
          <a:endParaRPr lang="en-US"/>
        </a:p>
      </dgm:t>
    </dgm:pt>
    <dgm:pt modelId="{A3CF0168-0997-4D7A-82AA-42B53B5825D5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আরাফাতের মাঠে অবস্থান করা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EF9431-A64B-4EF4-A410-FC8DFAAC7C8A}" type="parTrans" cxnId="{92D86BAF-142D-4A87-84C4-011417DF8840}">
      <dgm:prSet/>
      <dgm:spPr/>
      <dgm:t>
        <a:bodyPr/>
        <a:lstStyle/>
        <a:p>
          <a:endParaRPr lang="en-US"/>
        </a:p>
      </dgm:t>
    </dgm:pt>
    <dgm:pt modelId="{E80C4876-6A16-40F9-A095-0245A1FDAB85}" type="sibTrans" cxnId="{92D86BAF-142D-4A87-84C4-011417DF8840}">
      <dgm:prSet/>
      <dgm:spPr/>
      <dgm:t>
        <a:bodyPr/>
        <a:lstStyle/>
        <a:p>
          <a:endParaRPr lang="en-US"/>
        </a:p>
      </dgm:t>
    </dgm:pt>
    <dgm:pt modelId="{12A6A0F1-1744-48DA-B0FE-FE85100F6990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তাওয়াফে জিয়ারত করা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5F2179-06FB-4EC4-A8CF-DBD5C601DD22}" type="parTrans" cxnId="{9C45DB20-6DD8-4E18-863B-5EE0D0D24639}">
      <dgm:prSet/>
      <dgm:spPr/>
      <dgm:t>
        <a:bodyPr/>
        <a:lstStyle/>
        <a:p>
          <a:endParaRPr lang="en-US"/>
        </a:p>
      </dgm:t>
    </dgm:pt>
    <dgm:pt modelId="{543A88D5-D0A7-4E00-A36F-42BE70A0D28F}" type="sibTrans" cxnId="{9C45DB20-6DD8-4E18-863B-5EE0D0D24639}">
      <dgm:prSet/>
      <dgm:spPr/>
      <dgm:t>
        <a:bodyPr/>
        <a:lstStyle/>
        <a:p>
          <a:endParaRPr lang="en-US"/>
        </a:p>
      </dgm:t>
    </dgm:pt>
    <dgm:pt modelId="{AC59C26D-FC8D-44FB-ACF5-B73D5DEB7C15}" type="pres">
      <dgm:prSet presAssocID="{2CF79455-A1EC-4657-B81C-577EDDBD57A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E03502-FADA-4EC1-B66A-C74BFB450CD3}" type="pres">
      <dgm:prSet presAssocID="{0C319B93-68CD-4F64-BFA4-ED83FC371151}" presName="singleCycle" presStyleCnt="0"/>
      <dgm:spPr/>
    </dgm:pt>
    <dgm:pt modelId="{D43737F9-5015-4601-8EFD-8774704F2E0A}" type="pres">
      <dgm:prSet presAssocID="{0C319B93-68CD-4F64-BFA4-ED83FC371151}" presName="singleCenter" presStyleLbl="node1" presStyleIdx="0" presStyleCnt="4" custScaleX="138618" custScaleY="140132" custLinFactNeighborX="-273" custLinFactNeighborY="121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41FA9E5-5615-4B29-841A-7348FAB83700}" type="pres">
      <dgm:prSet presAssocID="{D56177A1-31D4-4CAB-8679-6D5CD8873C0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06D15B3-991B-4518-AA56-3261850B7089}" type="pres">
      <dgm:prSet presAssocID="{8C3E99F7-1477-4EA5-B1F5-12B4A1500BA8}" presName="text0" presStyleLbl="node1" presStyleIdx="1" presStyleCnt="4" custScaleX="184061" custScaleY="190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BA509-177B-4B4B-ABF1-A750A543719E}" type="pres">
      <dgm:prSet presAssocID="{E6EF9431-A64B-4EF4-A410-FC8DFAAC7C8A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1E5B94A-3685-46DC-B1BD-2B7D57439663}" type="pres">
      <dgm:prSet presAssocID="{A3CF0168-0997-4D7A-82AA-42B53B5825D5}" presName="text0" presStyleLbl="node1" presStyleIdx="2" presStyleCnt="4" custScaleX="184299" custScaleY="206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BCF5E-2190-4442-9FB1-01580817B201}" type="pres">
      <dgm:prSet presAssocID="{7C5F2179-06FB-4EC4-A8CF-DBD5C601DD22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3FCE10F-A8E7-45A3-A2DD-3320083BA9F9}" type="pres">
      <dgm:prSet presAssocID="{12A6A0F1-1744-48DA-B0FE-FE85100F6990}" presName="text0" presStyleLbl="node1" presStyleIdx="3" presStyleCnt="4" custScaleX="210108" custScaleY="206838" custRadScaleRad="98639" custRadScaleInc="-1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86BAF-142D-4A87-84C4-011417DF8840}" srcId="{0C319B93-68CD-4F64-BFA4-ED83FC371151}" destId="{A3CF0168-0997-4D7A-82AA-42B53B5825D5}" srcOrd="1" destOrd="0" parTransId="{E6EF9431-A64B-4EF4-A410-FC8DFAAC7C8A}" sibTransId="{E80C4876-6A16-40F9-A095-0245A1FDAB85}"/>
    <dgm:cxn modelId="{B1E070EC-05AF-4D9F-8631-EA2184E025C2}" type="presOf" srcId="{A3CF0168-0997-4D7A-82AA-42B53B5825D5}" destId="{91E5B94A-3685-46DC-B1BD-2B7D57439663}" srcOrd="0" destOrd="0" presId="urn:microsoft.com/office/officeart/2008/layout/RadialCluster"/>
    <dgm:cxn modelId="{82B72B0F-3EA3-4DC7-B018-CF0712669B47}" type="presOf" srcId="{7C5F2179-06FB-4EC4-A8CF-DBD5C601DD22}" destId="{AD7BCF5E-2190-4442-9FB1-01580817B201}" srcOrd="0" destOrd="0" presId="urn:microsoft.com/office/officeart/2008/layout/RadialCluster"/>
    <dgm:cxn modelId="{E47806CC-D3F5-4A71-8FD1-2443C67756D7}" srcId="{2CF79455-A1EC-4657-B81C-577EDDBD57AF}" destId="{0C319B93-68CD-4F64-BFA4-ED83FC371151}" srcOrd="0" destOrd="0" parTransId="{6BFED754-1B25-4EFB-B3C1-DA7923DEB841}" sibTransId="{D68686E4-66A3-411F-8505-C92E41817760}"/>
    <dgm:cxn modelId="{03649C21-A5D4-4E9E-85DE-4A9A27D3F230}" type="presOf" srcId="{D56177A1-31D4-4CAB-8679-6D5CD8873C01}" destId="{241FA9E5-5615-4B29-841A-7348FAB83700}" srcOrd="0" destOrd="0" presId="urn:microsoft.com/office/officeart/2008/layout/RadialCluster"/>
    <dgm:cxn modelId="{976EE11C-5F34-4B9B-B114-E8E24D7B2E99}" srcId="{0C319B93-68CD-4F64-BFA4-ED83FC371151}" destId="{8C3E99F7-1477-4EA5-B1F5-12B4A1500BA8}" srcOrd="0" destOrd="0" parTransId="{D56177A1-31D4-4CAB-8679-6D5CD8873C01}" sibTransId="{3632FA79-BB87-4AEB-9821-C141DD067A70}"/>
    <dgm:cxn modelId="{8FF48411-36F1-422A-9E9C-FFE5F351C771}" type="presOf" srcId="{12A6A0F1-1744-48DA-B0FE-FE85100F6990}" destId="{63FCE10F-A8E7-45A3-A2DD-3320083BA9F9}" srcOrd="0" destOrd="0" presId="urn:microsoft.com/office/officeart/2008/layout/RadialCluster"/>
    <dgm:cxn modelId="{5E59EC26-B5F0-4E4D-BE91-C7D4AF5B4732}" type="presOf" srcId="{E6EF9431-A64B-4EF4-A410-FC8DFAAC7C8A}" destId="{3D0BA509-177B-4B4B-ABF1-A750A543719E}" srcOrd="0" destOrd="0" presId="urn:microsoft.com/office/officeart/2008/layout/RadialCluster"/>
    <dgm:cxn modelId="{7DB1123A-267C-4021-8D70-6E3C8CE2D270}" type="presOf" srcId="{8C3E99F7-1477-4EA5-B1F5-12B4A1500BA8}" destId="{706D15B3-991B-4518-AA56-3261850B7089}" srcOrd="0" destOrd="0" presId="urn:microsoft.com/office/officeart/2008/layout/RadialCluster"/>
    <dgm:cxn modelId="{E99B15C8-7271-4D29-8E8B-ADC818671B94}" type="presOf" srcId="{0C319B93-68CD-4F64-BFA4-ED83FC371151}" destId="{D43737F9-5015-4601-8EFD-8774704F2E0A}" srcOrd="0" destOrd="0" presId="urn:microsoft.com/office/officeart/2008/layout/RadialCluster"/>
    <dgm:cxn modelId="{4B91D6B4-6897-486C-B758-F1E13ED887DB}" type="presOf" srcId="{2CF79455-A1EC-4657-B81C-577EDDBD57AF}" destId="{AC59C26D-FC8D-44FB-ACF5-B73D5DEB7C15}" srcOrd="0" destOrd="0" presId="urn:microsoft.com/office/officeart/2008/layout/RadialCluster"/>
    <dgm:cxn modelId="{9C45DB20-6DD8-4E18-863B-5EE0D0D24639}" srcId="{0C319B93-68CD-4F64-BFA4-ED83FC371151}" destId="{12A6A0F1-1744-48DA-B0FE-FE85100F6990}" srcOrd="2" destOrd="0" parTransId="{7C5F2179-06FB-4EC4-A8CF-DBD5C601DD22}" sibTransId="{543A88D5-D0A7-4E00-A36F-42BE70A0D28F}"/>
    <dgm:cxn modelId="{8E70CF68-A8B4-45BA-BE4A-C79352344E6C}" type="presParOf" srcId="{AC59C26D-FC8D-44FB-ACF5-B73D5DEB7C15}" destId="{47E03502-FADA-4EC1-B66A-C74BFB450CD3}" srcOrd="0" destOrd="0" presId="urn:microsoft.com/office/officeart/2008/layout/RadialCluster"/>
    <dgm:cxn modelId="{7FCEFDDF-A0FB-46CE-9A36-4A50D965AB8D}" type="presParOf" srcId="{47E03502-FADA-4EC1-B66A-C74BFB450CD3}" destId="{D43737F9-5015-4601-8EFD-8774704F2E0A}" srcOrd="0" destOrd="0" presId="urn:microsoft.com/office/officeart/2008/layout/RadialCluster"/>
    <dgm:cxn modelId="{4BCC262C-1C2D-436C-8BC3-602A18A41D08}" type="presParOf" srcId="{47E03502-FADA-4EC1-B66A-C74BFB450CD3}" destId="{241FA9E5-5615-4B29-841A-7348FAB83700}" srcOrd="1" destOrd="0" presId="urn:microsoft.com/office/officeart/2008/layout/RadialCluster"/>
    <dgm:cxn modelId="{2EF0F99A-CDAE-4D11-84E3-596F8201D975}" type="presParOf" srcId="{47E03502-FADA-4EC1-B66A-C74BFB450CD3}" destId="{706D15B3-991B-4518-AA56-3261850B7089}" srcOrd="2" destOrd="0" presId="urn:microsoft.com/office/officeart/2008/layout/RadialCluster"/>
    <dgm:cxn modelId="{8DFBDD21-52A8-4886-B2A7-94DFA39DF7E8}" type="presParOf" srcId="{47E03502-FADA-4EC1-B66A-C74BFB450CD3}" destId="{3D0BA509-177B-4B4B-ABF1-A750A543719E}" srcOrd="3" destOrd="0" presId="urn:microsoft.com/office/officeart/2008/layout/RadialCluster"/>
    <dgm:cxn modelId="{F773E1F5-76F9-4E91-BDAA-DD8608B4B331}" type="presParOf" srcId="{47E03502-FADA-4EC1-B66A-C74BFB450CD3}" destId="{91E5B94A-3685-46DC-B1BD-2B7D57439663}" srcOrd="4" destOrd="0" presId="urn:microsoft.com/office/officeart/2008/layout/RadialCluster"/>
    <dgm:cxn modelId="{D241DE74-A034-4A72-8C0F-5D8E9049CC9E}" type="presParOf" srcId="{47E03502-FADA-4EC1-B66A-C74BFB450CD3}" destId="{AD7BCF5E-2190-4442-9FB1-01580817B201}" srcOrd="5" destOrd="0" presId="urn:microsoft.com/office/officeart/2008/layout/RadialCluster"/>
    <dgm:cxn modelId="{11CA7FAE-1B15-4920-B336-4572F336A1CA}" type="presParOf" srcId="{47E03502-FADA-4EC1-B66A-C74BFB450CD3}" destId="{63FCE10F-A8E7-45A3-A2DD-3320083BA9F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9CCB3-DF19-4980-9336-8D52701E442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F7E657-13E5-4ADA-8218-6A26F3B11ABB}">
      <dgm:prSet phldrT="[Text]"/>
      <dgm:spPr/>
      <dgm:t>
        <a:bodyPr/>
        <a:lstStyle/>
        <a:p>
          <a:r>
            <a:rPr lang="bn-BD" dirty="0" smtClean="0"/>
            <a:t>৭</a:t>
          </a:r>
        </a:p>
        <a:p>
          <a:r>
            <a:rPr lang="bn-BD" dirty="0" smtClean="0"/>
            <a:t>বিদায়ী তাওয়াফ করা </a:t>
          </a:r>
          <a:endParaRPr lang="en-US" dirty="0"/>
        </a:p>
      </dgm:t>
    </dgm:pt>
    <dgm:pt modelId="{9879B17E-DECA-4AEC-ADCA-FB2DB96E89B3}" type="parTrans" cxnId="{E6AEB7EC-1D84-4478-BFCF-86FB38F76778}">
      <dgm:prSet/>
      <dgm:spPr/>
      <dgm:t>
        <a:bodyPr/>
        <a:lstStyle/>
        <a:p>
          <a:endParaRPr lang="en-US"/>
        </a:p>
      </dgm:t>
    </dgm:pt>
    <dgm:pt modelId="{3AB9D39A-25ED-4F0B-8C00-61F2CE164685}" type="sibTrans" cxnId="{E6AEB7EC-1D84-4478-BFCF-86FB38F76778}">
      <dgm:prSet/>
      <dgm:spPr/>
      <dgm:t>
        <a:bodyPr/>
        <a:lstStyle/>
        <a:p>
          <a:endParaRPr lang="en-US"/>
        </a:p>
      </dgm:t>
    </dgm:pt>
    <dgm:pt modelId="{5FF92E7F-534D-46CD-81F7-67BCD1F55B0E}">
      <dgm:prSet phldrT="[Text]"/>
      <dgm:spPr/>
      <dgm:t>
        <a:bodyPr/>
        <a:lstStyle/>
        <a:p>
          <a:r>
            <a:rPr lang="bn-BD" dirty="0" smtClean="0"/>
            <a:t>১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মুজদালিফায় অবস্থান করা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AF8C3D-CB1F-47B8-AB3A-1D9E41080E59}" type="parTrans" cxnId="{703696A1-C6BC-4964-B46C-27EFDB692C2C}">
      <dgm:prSet/>
      <dgm:spPr/>
      <dgm:t>
        <a:bodyPr/>
        <a:lstStyle/>
        <a:p>
          <a:endParaRPr lang="en-US"/>
        </a:p>
      </dgm:t>
    </dgm:pt>
    <dgm:pt modelId="{C117E125-96A7-4AE3-A5D1-C49B8A367D4D}" type="sibTrans" cxnId="{703696A1-C6BC-4964-B46C-27EFDB692C2C}">
      <dgm:prSet/>
      <dgm:spPr/>
      <dgm:t>
        <a:bodyPr/>
        <a:lstStyle/>
        <a:p>
          <a:endParaRPr lang="en-US"/>
        </a:p>
      </dgm:t>
    </dgm:pt>
    <dgm:pt modelId="{6FA7EC9D-23B6-4AC0-9122-4564FA2ACF9B}">
      <dgm:prSet phldrT="[Text]"/>
      <dgm:spPr/>
      <dgm:t>
        <a:bodyPr/>
        <a:lstStyle/>
        <a:p>
          <a:r>
            <a:rPr lang="bn-BD" dirty="0" smtClean="0"/>
            <a:t>২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সাফা মারওয়া সায়ী করা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BC105A-7D03-4670-BA97-33983E99BEF7}" type="parTrans" cxnId="{95FD0972-BCBC-4A3D-9072-123671A94C68}">
      <dgm:prSet/>
      <dgm:spPr/>
      <dgm:t>
        <a:bodyPr/>
        <a:lstStyle/>
        <a:p>
          <a:endParaRPr lang="en-US"/>
        </a:p>
      </dgm:t>
    </dgm:pt>
    <dgm:pt modelId="{BF1B9320-5616-4586-B8AA-FE5107449E2C}" type="sibTrans" cxnId="{95FD0972-BCBC-4A3D-9072-123671A94C68}">
      <dgm:prSet/>
      <dgm:spPr/>
      <dgm:t>
        <a:bodyPr/>
        <a:lstStyle/>
        <a:p>
          <a:endParaRPr lang="en-US"/>
        </a:p>
      </dgm:t>
    </dgm:pt>
    <dgm:pt modelId="{10EEE9DA-BD56-47A4-A6AF-E7E30092D7CA}">
      <dgm:prSet phldrT="[Text]"/>
      <dgm:spPr/>
      <dgm:t>
        <a:bodyPr/>
        <a:lstStyle/>
        <a:p>
          <a:r>
            <a:rPr lang="bn-BD" dirty="0" smtClean="0"/>
            <a:t>৩</a:t>
          </a:r>
        </a:p>
        <a:p>
          <a:r>
            <a:rPr lang="bn-BD" dirty="0" smtClean="0"/>
            <a:t>মিনায় পাথর নিক্ষেপ করা</a:t>
          </a:r>
          <a:endParaRPr lang="en-US" dirty="0"/>
        </a:p>
      </dgm:t>
    </dgm:pt>
    <dgm:pt modelId="{DFE4AEE9-F11A-4B7D-95CF-60E542E7712B}" type="parTrans" cxnId="{C2D4F023-B273-4B77-94E1-6F1C3E46061F}">
      <dgm:prSet/>
      <dgm:spPr/>
      <dgm:t>
        <a:bodyPr/>
        <a:lstStyle/>
        <a:p>
          <a:endParaRPr lang="en-US"/>
        </a:p>
      </dgm:t>
    </dgm:pt>
    <dgm:pt modelId="{54AB5C5D-2389-4729-9755-46620C9DC01A}" type="sibTrans" cxnId="{C2D4F023-B273-4B77-94E1-6F1C3E46061F}">
      <dgm:prSet/>
      <dgm:spPr/>
      <dgm:t>
        <a:bodyPr/>
        <a:lstStyle/>
        <a:p>
          <a:endParaRPr lang="en-US"/>
        </a:p>
      </dgm:t>
    </dgm:pt>
    <dgm:pt modelId="{A259533D-8C30-4A1B-AB21-EA0F86F8815B}">
      <dgm:prSet phldrT="[Text]"/>
      <dgm:spPr/>
      <dgm:t>
        <a:bodyPr/>
        <a:lstStyle/>
        <a:p>
          <a:r>
            <a:rPr lang="bn-BD" dirty="0" smtClean="0"/>
            <a:t>৪</a:t>
          </a:r>
        </a:p>
        <a:p>
          <a:r>
            <a:rPr lang="bn-BD" dirty="0" smtClean="0"/>
            <a:t>দম দেওয়া</a:t>
          </a:r>
          <a:endParaRPr lang="en-US" dirty="0"/>
        </a:p>
      </dgm:t>
    </dgm:pt>
    <dgm:pt modelId="{52B45921-1899-4D20-A5C5-618C1B5D0028}" type="parTrans" cxnId="{C752B59A-9F86-4236-9145-77527A81B6DE}">
      <dgm:prSet/>
      <dgm:spPr/>
      <dgm:t>
        <a:bodyPr/>
        <a:lstStyle/>
        <a:p>
          <a:endParaRPr lang="en-US"/>
        </a:p>
      </dgm:t>
    </dgm:pt>
    <dgm:pt modelId="{E1B342F7-1C99-4761-A441-F0186084813E}" type="sibTrans" cxnId="{C752B59A-9F86-4236-9145-77527A81B6DE}">
      <dgm:prSet/>
      <dgm:spPr/>
      <dgm:t>
        <a:bodyPr/>
        <a:lstStyle/>
        <a:p>
          <a:endParaRPr lang="en-US"/>
        </a:p>
      </dgm:t>
    </dgm:pt>
    <dgm:pt modelId="{C8BCC362-C60D-4DC4-A15A-4071007F9034}">
      <dgm:prSet phldrT="[Text]"/>
      <dgm:spPr/>
      <dgm:t>
        <a:bodyPr/>
        <a:lstStyle/>
        <a:p>
          <a:r>
            <a:rPr lang="bn-BD" dirty="0" smtClean="0"/>
            <a:t>৫</a:t>
          </a:r>
        </a:p>
        <a:p>
          <a:r>
            <a:rPr lang="bn-BD" dirty="0" smtClean="0"/>
            <a:t>কুরবানি করা</a:t>
          </a:r>
          <a:endParaRPr lang="en-US" dirty="0"/>
        </a:p>
      </dgm:t>
    </dgm:pt>
    <dgm:pt modelId="{AF1C48F6-AF7B-486C-93DD-80BE498D3944}" type="parTrans" cxnId="{D14B9FC9-32C7-4330-8ED8-622344FBD2C7}">
      <dgm:prSet/>
      <dgm:spPr/>
      <dgm:t>
        <a:bodyPr/>
        <a:lstStyle/>
        <a:p>
          <a:endParaRPr lang="en-US"/>
        </a:p>
      </dgm:t>
    </dgm:pt>
    <dgm:pt modelId="{73B7BAC1-0A69-4F09-A69C-1A156FAFB3C5}" type="sibTrans" cxnId="{D14B9FC9-32C7-4330-8ED8-622344FBD2C7}">
      <dgm:prSet/>
      <dgm:spPr/>
      <dgm:t>
        <a:bodyPr/>
        <a:lstStyle/>
        <a:p>
          <a:endParaRPr lang="en-US"/>
        </a:p>
      </dgm:t>
    </dgm:pt>
    <dgm:pt modelId="{DE12876E-FE28-4313-89E4-ECC055956417}">
      <dgm:prSet phldrT="[Text]"/>
      <dgm:spPr/>
      <dgm:t>
        <a:bodyPr/>
        <a:lstStyle/>
        <a:p>
          <a:r>
            <a:rPr lang="bn-BD" dirty="0" smtClean="0"/>
            <a:t>৬</a:t>
          </a:r>
        </a:p>
        <a:p>
          <a:r>
            <a:rPr lang="bn-BD" dirty="0" smtClean="0"/>
            <a:t>চুল ছোট কর </a:t>
          </a:r>
          <a:endParaRPr lang="en-US" dirty="0"/>
        </a:p>
      </dgm:t>
    </dgm:pt>
    <dgm:pt modelId="{C9D85243-79C1-4A49-81DB-54F91FA74D09}" type="parTrans" cxnId="{21DCDB38-CB4C-47EC-BD84-95D0DAB52C6A}">
      <dgm:prSet/>
      <dgm:spPr/>
      <dgm:t>
        <a:bodyPr/>
        <a:lstStyle/>
        <a:p>
          <a:endParaRPr lang="en-US"/>
        </a:p>
      </dgm:t>
    </dgm:pt>
    <dgm:pt modelId="{98625A77-F5ED-41C7-B544-B64B9C91FF01}" type="sibTrans" cxnId="{21DCDB38-CB4C-47EC-BD84-95D0DAB52C6A}">
      <dgm:prSet/>
      <dgm:spPr/>
      <dgm:t>
        <a:bodyPr/>
        <a:lstStyle/>
        <a:p>
          <a:endParaRPr lang="en-US"/>
        </a:p>
      </dgm:t>
    </dgm:pt>
    <dgm:pt modelId="{A5B137D9-32FE-4093-8174-68A34DF10CBD}" type="pres">
      <dgm:prSet presAssocID="{BD29CCB3-DF19-4980-9336-8D52701E44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859C23-F68B-41DD-AFE4-6BE17895C656}" type="pres">
      <dgm:prSet presAssocID="{D9F7E657-13E5-4ADA-8218-6A26F3B11ABB}" presName="Parent" presStyleLbl="node0" presStyleIdx="0" presStyleCnt="1" custScaleX="85966" custScaleY="92073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40ECB77-A93E-4C02-94C9-EE37BAC81A20}" type="pres">
      <dgm:prSet presAssocID="{5FF92E7F-534D-46CD-81F7-67BCD1F55B0E}" presName="Accent1" presStyleCnt="0"/>
      <dgm:spPr/>
    </dgm:pt>
    <dgm:pt modelId="{7B418FE6-C18B-4A12-A12C-03940C323E9A}" type="pres">
      <dgm:prSet presAssocID="{5FF92E7F-534D-46CD-81F7-67BCD1F55B0E}" presName="Accent" presStyleLbl="bgShp" presStyleIdx="0" presStyleCnt="6"/>
      <dgm:spPr/>
    </dgm:pt>
    <dgm:pt modelId="{D8DEEE25-0A8D-4981-B77E-F3FE89B61976}" type="pres">
      <dgm:prSet presAssocID="{5FF92E7F-534D-46CD-81F7-67BCD1F55B0E}" presName="Child1" presStyleLbl="node1" presStyleIdx="0" presStyleCnt="6" custLinFactNeighborX="644" custLinFactNeighborY="2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73F5C-8038-4486-B7F7-152AF5C6B528}" type="pres">
      <dgm:prSet presAssocID="{6FA7EC9D-23B6-4AC0-9122-4564FA2ACF9B}" presName="Accent2" presStyleCnt="0"/>
      <dgm:spPr/>
    </dgm:pt>
    <dgm:pt modelId="{C05D55C9-FC84-41D1-A6F3-EA78861D9D2E}" type="pres">
      <dgm:prSet presAssocID="{6FA7EC9D-23B6-4AC0-9122-4564FA2ACF9B}" presName="Accent" presStyleLbl="bgShp" presStyleIdx="1" presStyleCnt="6"/>
      <dgm:spPr/>
    </dgm:pt>
    <dgm:pt modelId="{93075D65-9A6E-4439-BF00-C85BB607E9AE}" type="pres">
      <dgm:prSet presAssocID="{6FA7EC9D-23B6-4AC0-9122-4564FA2ACF9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245D2-7FCF-468D-81BC-B118369B0314}" type="pres">
      <dgm:prSet presAssocID="{10EEE9DA-BD56-47A4-A6AF-E7E30092D7CA}" presName="Accent3" presStyleCnt="0"/>
      <dgm:spPr/>
    </dgm:pt>
    <dgm:pt modelId="{D4C78D99-E29C-49F5-A110-A08C167F0C64}" type="pres">
      <dgm:prSet presAssocID="{10EEE9DA-BD56-47A4-A6AF-E7E30092D7CA}" presName="Accent" presStyleLbl="bgShp" presStyleIdx="2" presStyleCnt="6"/>
      <dgm:spPr/>
    </dgm:pt>
    <dgm:pt modelId="{3784A51F-6F99-4C0E-B809-860B29654797}" type="pres">
      <dgm:prSet presAssocID="{10EEE9DA-BD56-47A4-A6AF-E7E30092D7CA}" presName="Child3" presStyleLbl="node1" presStyleIdx="2" presStyleCnt="6" custLinFactNeighborX="1932" custLinFactNeighborY="2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06D8D-6783-4282-AD7B-B99FABABB755}" type="pres">
      <dgm:prSet presAssocID="{A259533D-8C30-4A1B-AB21-EA0F86F8815B}" presName="Accent4" presStyleCnt="0"/>
      <dgm:spPr/>
    </dgm:pt>
    <dgm:pt modelId="{01A51187-1B20-4057-962A-CF08E8A94344}" type="pres">
      <dgm:prSet presAssocID="{A259533D-8C30-4A1B-AB21-EA0F86F8815B}" presName="Accent" presStyleLbl="bgShp" presStyleIdx="3" presStyleCnt="6"/>
      <dgm:spPr/>
    </dgm:pt>
    <dgm:pt modelId="{42CB2360-511A-42FE-A245-8F6FC025CA32}" type="pres">
      <dgm:prSet presAssocID="{A259533D-8C30-4A1B-AB21-EA0F86F8815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B07BC-EBD4-4D97-A77D-F0A2662455B8}" type="pres">
      <dgm:prSet presAssocID="{C8BCC362-C60D-4DC4-A15A-4071007F9034}" presName="Accent5" presStyleCnt="0"/>
      <dgm:spPr/>
    </dgm:pt>
    <dgm:pt modelId="{C94CD5BF-869C-4E64-9495-702F837E87A2}" type="pres">
      <dgm:prSet presAssocID="{C8BCC362-C60D-4DC4-A15A-4071007F9034}" presName="Accent" presStyleLbl="bgShp" presStyleIdx="4" presStyleCnt="6"/>
      <dgm:spPr/>
    </dgm:pt>
    <dgm:pt modelId="{C92AEE26-73B7-492E-99FC-00D742B0FC73}" type="pres">
      <dgm:prSet presAssocID="{C8BCC362-C60D-4DC4-A15A-4071007F903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62CC5-0639-4BBA-9435-F34FD1EF070F}" type="pres">
      <dgm:prSet presAssocID="{DE12876E-FE28-4313-89E4-ECC055956417}" presName="Accent6" presStyleCnt="0"/>
      <dgm:spPr/>
    </dgm:pt>
    <dgm:pt modelId="{9B3F1DEB-5C7E-452A-B571-40646B38FDDA}" type="pres">
      <dgm:prSet presAssocID="{DE12876E-FE28-4313-89E4-ECC055956417}" presName="Accent" presStyleLbl="bgShp" presStyleIdx="5" presStyleCnt="6"/>
      <dgm:spPr/>
    </dgm:pt>
    <dgm:pt modelId="{D65590DA-90BB-4804-90F2-F5FEF1684B47}" type="pres">
      <dgm:prSet presAssocID="{DE12876E-FE28-4313-89E4-ECC05595641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D0972-BCBC-4A3D-9072-123671A94C68}" srcId="{D9F7E657-13E5-4ADA-8218-6A26F3B11ABB}" destId="{6FA7EC9D-23B6-4AC0-9122-4564FA2ACF9B}" srcOrd="1" destOrd="0" parTransId="{86BC105A-7D03-4670-BA97-33983E99BEF7}" sibTransId="{BF1B9320-5616-4586-B8AA-FE5107449E2C}"/>
    <dgm:cxn modelId="{AF32D3A3-C80E-4B79-856B-F4765A5CAA15}" type="presOf" srcId="{DE12876E-FE28-4313-89E4-ECC055956417}" destId="{D65590DA-90BB-4804-90F2-F5FEF1684B47}" srcOrd="0" destOrd="0" presId="urn:microsoft.com/office/officeart/2011/layout/HexagonRadial"/>
    <dgm:cxn modelId="{594B00A2-C10C-44F9-B8BF-488608216A13}" type="presOf" srcId="{5FF92E7F-534D-46CD-81F7-67BCD1F55B0E}" destId="{D8DEEE25-0A8D-4981-B77E-F3FE89B61976}" srcOrd="0" destOrd="0" presId="urn:microsoft.com/office/officeart/2011/layout/HexagonRadial"/>
    <dgm:cxn modelId="{C2D4F023-B273-4B77-94E1-6F1C3E46061F}" srcId="{D9F7E657-13E5-4ADA-8218-6A26F3B11ABB}" destId="{10EEE9DA-BD56-47A4-A6AF-E7E30092D7CA}" srcOrd="2" destOrd="0" parTransId="{DFE4AEE9-F11A-4B7D-95CF-60E542E7712B}" sibTransId="{54AB5C5D-2389-4729-9755-46620C9DC01A}"/>
    <dgm:cxn modelId="{E6AEB7EC-1D84-4478-BFCF-86FB38F76778}" srcId="{BD29CCB3-DF19-4980-9336-8D52701E4428}" destId="{D9F7E657-13E5-4ADA-8218-6A26F3B11ABB}" srcOrd="0" destOrd="0" parTransId="{9879B17E-DECA-4AEC-ADCA-FB2DB96E89B3}" sibTransId="{3AB9D39A-25ED-4F0B-8C00-61F2CE164685}"/>
    <dgm:cxn modelId="{D14B9FC9-32C7-4330-8ED8-622344FBD2C7}" srcId="{D9F7E657-13E5-4ADA-8218-6A26F3B11ABB}" destId="{C8BCC362-C60D-4DC4-A15A-4071007F9034}" srcOrd="4" destOrd="0" parTransId="{AF1C48F6-AF7B-486C-93DD-80BE498D3944}" sibTransId="{73B7BAC1-0A69-4F09-A69C-1A156FAFB3C5}"/>
    <dgm:cxn modelId="{21DCDB38-CB4C-47EC-BD84-95D0DAB52C6A}" srcId="{D9F7E657-13E5-4ADA-8218-6A26F3B11ABB}" destId="{DE12876E-FE28-4313-89E4-ECC055956417}" srcOrd="5" destOrd="0" parTransId="{C9D85243-79C1-4A49-81DB-54F91FA74D09}" sibTransId="{98625A77-F5ED-41C7-B544-B64B9C91FF01}"/>
    <dgm:cxn modelId="{242D3BA1-3921-47F3-B80D-28BC71D6A9F4}" type="presOf" srcId="{6FA7EC9D-23B6-4AC0-9122-4564FA2ACF9B}" destId="{93075D65-9A6E-4439-BF00-C85BB607E9AE}" srcOrd="0" destOrd="0" presId="urn:microsoft.com/office/officeart/2011/layout/HexagonRadial"/>
    <dgm:cxn modelId="{FF5DA5AC-5646-4F8E-A872-A4D59181F2AB}" type="presOf" srcId="{C8BCC362-C60D-4DC4-A15A-4071007F9034}" destId="{C92AEE26-73B7-492E-99FC-00D742B0FC73}" srcOrd="0" destOrd="0" presId="urn:microsoft.com/office/officeart/2011/layout/HexagonRadial"/>
    <dgm:cxn modelId="{EBB4523B-44DF-4C48-BBF1-3B01E2716F0F}" type="presOf" srcId="{A259533D-8C30-4A1B-AB21-EA0F86F8815B}" destId="{42CB2360-511A-42FE-A245-8F6FC025CA32}" srcOrd="0" destOrd="0" presId="urn:microsoft.com/office/officeart/2011/layout/HexagonRadial"/>
    <dgm:cxn modelId="{A6D9D993-309B-4E89-82E8-7336419293CD}" type="presOf" srcId="{10EEE9DA-BD56-47A4-A6AF-E7E30092D7CA}" destId="{3784A51F-6F99-4C0E-B809-860B29654797}" srcOrd="0" destOrd="0" presId="urn:microsoft.com/office/officeart/2011/layout/HexagonRadial"/>
    <dgm:cxn modelId="{C752B59A-9F86-4236-9145-77527A81B6DE}" srcId="{D9F7E657-13E5-4ADA-8218-6A26F3B11ABB}" destId="{A259533D-8C30-4A1B-AB21-EA0F86F8815B}" srcOrd="3" destOrd="0" parTransId="{52B45921-1899-4D20-A5C5-618C1B5D0028}" sibTransId="{E1B342F7-1C99-4761-A441-F0186084813E}"/>
    <dgm:cxn modelId="{5788B72B-E122-48DB-9962-3303D1E2FC1F}" type="presOf" srcId="{BD29CCB3-DF19-4980-9336-8D52701E4428}" destId="{A5B137D9-32FE-4093-8174-68A34DF10CBD}" srcOrd="0" destOrd="0" presId="urn:microsoft.com/office/officeart/2011/layout/HexagonRadial"/>
    <dgm:cxn modelId="{703696A1-C6BC-4964-B46C-27EFDB692C2C}" srcId="{D9F7E657-13E5-4ADA-8218-6A26F3B11ABB}" destId="{5FF92E7F-534D-46CD-81F7-67BCD1F55B0E}" srcOrd="0" destOrd="0" parTransId="{9BAF8C3D-CB1F-47B8-AB3A-1D9E41080E59}" sibTransId="{C117E125-96A7-4AE3-A5D1-C49B8A367D4D}"/>
    <dgm:cxn modelId="{DCED284A-AC42-4C6B-9601-532171ACB683}" type="presOf" srcId="{D9F7E657-13E5-4ADA-8218-6A26F3B11ABB}" destId="{CD859C23-F68B-41DD-AFE4-6BE17895C656}" srcOrd="0" destOrd="0" presId="urn:microsoft.com/office/officeart/2011/layout/HexagonRadial"/>
    <dgm:cxn modelId="{76D98137-C253-48B6-8A5C-6F98BC34E728}" type="presParOf" srcId="{A5B137D9-32FE-4093-8174-68A34DF10CBD}" destId="{CD859C23-F68B-41DD-AFE4-6BE17895C656}" srcOrd="0" destOrd="0" presId="urn:microsoft.com/office/officeart/2011/layout/HexagonRadial"/>
    <dgm:cxn modelId="{04C1EC9A-E0E0-44E7-B4DD-032F218CFA45}" type="presParOf" srcId="{A5B137D9-32FE-4093-8174-68A34DF10CBD}" destId="{540ECB77-A93E-4C02-94C9-EE37BAC81A20}" srcOrd="1" destOrd="0" presId="urn:microsoft.com/office/officeart/2011/layout/HexagonRadial"/>
    <dgm:cxn modelId="{D7970B16-8D21-48C2-BC09-93AF000EA9FB}" type="presParOf" srcId="{540ECB77-A93E-4C02-94C9-EE37BAC81A20}" destId="{7B418FE6-C18B-4A12-A12C-03940C323E9A}" srcOrd="0" destOrd="0" presId="urn:microsoft.com/office/officeart/2011/layout/HexagonRadial"/>
    <dgm:cxn modelId="{02C81FC2-F003-4F85-9E98-901850DD01D3}" type="presParOf" srcId="{A5B137D9-32FE-4093-8174-68A34DF10CBD}" destId="{D8DEEE25-0A8D-4981-B77E-F3FE89B61976}" srcOrd="2" destOrd="0" presId="urn:microsoft.com/office/officeart/2011/layout/HexagonRadial"/>
    <dgm:cxn modelId="{B1D623B0-E45C-4A87-A81C-A0B8DFADCA83}" type="presParOf" srcId="{A5B137D9-32FE-4093-8174-68A34DF10CBD}" destId="{90F73F5C-8038-4486-B7F7-152AF5C6B528}" srcOrd="3" destOrd="0" presId="urn:microsoft.com/office/officeart/2011/layout/HexagonRadial"/>
    <dgm:cxn modelId="{FAFA0BB7-6F34-4EC4-BE5E-5E7201D0EFDF}" type="presParOf" srcId="{90F73F5C-8038-4486-B7F7-152AF5C6B528}" destId="{C05D55C9-FC84-41D1-A6F3-EA78861D9D2E}" srcOrd="0" destOrd="0" presId="urn:microsoft.com/office/officeart/2011/layout/HexagonRadial"/>
    <dgm:cxn modelId="{E64C584A-544B-4238-A259-91F01F80A500}" type="presParOf" srcId="{A5B137D9-32FE-4093-8174-68A34DF10CBD}" destId="{93075D65-9A6E-4439-BF00-C85BB607E9AE}" srcOrd="4" destOrd="0" presId="urn:microsoft.com/office/officeart/2011/layout/HexagonRadial"/>
    <dgm:cxn modelId="{45F84CA2-DF25-4344-BEF7-028FB0D1E43D}" type="presParOf" srcId="{A5B137D9-32FE-4093-8174-68A34DF10CBD}" destId="{7AF245D2-7FCF-468D-81BC-B118369B0314}" srcOrd="5" destOrd="0" presId="urn:microsoft.com/office/officeart/2011/layout/HexagonRadial"/>
    <dgm:cxn modelId="{1167287B-F89D-40E6-A23B-1029CD253B59}" type="presParOf" srcId="{7AF245D2-7FCF-468D-81BC-B118369B0314}" destId="{D4C78D99-E29C-49F5-A110-A08C167F0C64}" srcOrd="0" destOrd="0" presId="urn:microsoft.com/office/officeart/2011/layout/HexagonRadial"/>
    <dgm:cxn modelId="{B3EA24E7-66C6-4846-AE05-FAA2BACB6C24}" type="presParOf" srcId="{A5B137D9-32FE-4093-8174-68A34DF10CBD}" destId="{3784A51F-6F99-4C0E-B809-860B29654797}" srcOrd="6" destOrd="0" presId="urn:microsoft.com/office/officeart/2011/layout/HexagonRadial"/>
    <dgm:cxn modelId="{C6512C68-2E99-4537-90BB-2618C575695B}" type="presParOf" srcId="{A5B137D9-32FE-4093-8174-68A34DF10CBD}" destId="{0EF06D8D-6783-4282-AD7B-B99FABABB755}" srcOrd="7" destOrd="0" presId="urn:microsoft.com/office/officeart/2011/layout/HexagonRadial"/>
    <dgm:cxn modelId="{91C9466C-B1CE-46C6-8E19-9777F97EC836}" type="presParOf" srcId="{0EF06D8D-6783-4282-AD7B-B99FABABB755}" destId="{01A51187-1B20-4057-962A-CF08E8A94344}" srcOrd="0" destOrd="0" presId="urn:microsoft.com/office/officeart/2011/layout/HexagonRadial"/>
    <dgm:cxn modelId="{C7FF73A2-97AE-46CD-8875-240240B7D075}" type="presParOf" srcId="{A5B137D9-32FE-4093-8174-68A34DF10CBD}" destId="{42CB2360-511A-42FE-A245-8F6FC025CA32}" srcOrd="8" destOrd="0" presId="urn:microsoft.com/office/officeart/2011/layout/HexagonRadial"/>
    <dgm:cxn modelId="{E58341E0-AEF1-44A1-9F6B-78736286251C}" type="presParOf" srcId="{A5B137D9-32FE-4093-8174-68A34DF10CBD}" destId="{BCDB07BC-EBD4-4D97-A77D-F0A2662455B8}" srcOrd="9" destOrd="0" presId="urn:microsoft.com/office/officeart/2011/layout/HexagonRadial"/>
    <dgm:cxn modelId="{90C9CDF4-9B64-42B7-9331-B71BC3692207}" type="presParOf" srcId="{BCDB07BC-EBD4-4D97-A77D-F0A2662455B8}" destId="{C94CD5BF-869C-4E64-9495-702F837E87A2}" srcOrd="0" destOrd="0" presId="urn:microsoft.com/office/officeart/2011/layout/HexagonRadial"/>
    <dgm:cxn modelId="{D61D868F-3345-4EB2-BDAD-E10B1571DED8}" type="presParOf" srcId="{A5B137D9-32FE-4093-8174-68A34DF10CBD}" destId="{C92AEE26-73B7-492E-99FC-00D742B0FC73}" srcOrd="10" destOrd="0" presId="urn:microsoft.com/office/officeart/2011/layout/HexagonRadial"/>
    <dgm:cxn modelId="{C8B8C38E-D02B-437D-A863-F7518450DCC5}" type="presParOf" srcId="{A5B137D9-32FE-4093-8174-68A34DF10CBD}" destId="{B1562CC5-0639-4BBA-9435-F34FD1EF070F}" srcOrd="11" destOrd="0" presId="urn:microsoft.com/office/officeart/2011/layout/HexagonRadial"/>
    <dgm:cxn modelId="{E98A26FB-5069-4ACC-A7F7-0E810BC3DD96}" type="presParOf" srcId="{B1562CC5-0639-4BBA-9435-F34FD1EF070F}" destId="{9B3F1DEB-5C7E-452A-B571-40646B38FDDA}" srcOrd="0" destOrd="0" presId="urn:microsoft.com/office/officeart/2011/layout/HexagonRadial"/>
    <dgm:cxn modelId="{BA55C41E-FB52-42ED-8F94-4E30F719D267}" type="presParOf" srcId="{A5B137D9-32FE-4093-8174-68A34DF10CBD}" destId="{D65590DA-90BB-4804-90F2-F5FEF1684B4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737F9-5015-4601-8EFD-8774704F2E0A}">
      <dsp:nvSpPr>
        <dsp:cNvPr id="0" name=""/>
        <dsp:cNvSpPr/>
      </dsp:nvSpPr>
      <dsp:spPr>
        <a:xfrm>
          <a:off x="3284664" y="2589071"/>
          <a:ext cx="2639096" cy="2667920"/>
        </a:xfrm>
        <a:prstGeom prst="roundRect">
          <a:avLst/>
        </a:pr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হ</a:t>
          </a:r>
          <a:endParaRPr lang="en-US" sz="3600" kern="1200" dirty="0"/>
        </a:p>
      </dsp:txBody>
      <dsp:txXfrm>
        <a:off x="3413494" y="2717901"/>
        <a:ext cx="2381436" cy="2410260"/>
      </dsp:txXfrm>
    </dsp:sp>
    <dsp:sp modelId="{241FA9E5-5615-4B29-841A-7348FAB83700}">
      <dsp:nvSpPr>
        <dsp:cNvPr id="0" name=""/>
        <dsp:cNvSpPr/>
      </dsp:nvSpPr>
      <dsp:spPr>
        <a:xfrm rot="16218324">
          <a:off x="4388319" y="2364876"/>
          <a:ext cx="4483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3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D15B3-991B-4518-AA56-3261850B7089}">
      <dsp:nvSpPr>
        <dsp:cNvPr id="0" name=""/>
        <dsp:cNvSpPr/>
      </dsp:nvSpPr>
      <dsp:spPr>
        <a:xfrm>
          <a:off x="3446254" y="-287426"/>
          <a:ext cx="2347860" cy="2428107"/>
        </a:xfrm>
        <a:prstGeom prst="roundRect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500" kern="120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ইহরাম বাধা </a:t>
          </a:r>
          <a:endParaRPr lang="en-US" sz="35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867" y="-172813"/>
        <a:ext cx="2118634" cy="2198881"/>
      </dsp:txXfrm>
    </dsp:sp>
    <dsp:sp modelId="{3D0BA509-177B-4B4B-ABF1-A750A543719E}">
      <dsp:nvSpPr>
        <dsp:cNvPr id="0" name=""/>
        <dsp:cNvSpPr/>
      </dsp:nvSpPr>
      <dsp:spPr>
        <a:xfrm rot="1717553">
          <a:off x="5919981" y="4658058"/>
          <a:ext cx="618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83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5B94A-3685-46DC-B1BD-2B7D57439663}">
      <dsp:nvSpPr>
        <dsp:cNvPr id="0" name=""/>
        <dsp:cNvSpPr/>
      </dsp:nvSpPr>
      <dsp:spPr>
        <a:xfrm>
          <a:off x="5978039" y="4000273"/>
          <a:ext cx="2350895" cy="2628323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5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আরাফাতের মাঠে অবস্থান করা</a:t>
          </a:r>
          <a:endParaRPr lang="en-US" sz="35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92800" y="4115034"/>
        <a:ext cx="2121373" cy="2398801"/>
      </dsp:txXfrm>
    </dsp:sp>
    <dsp:sp modelId="{AD7BCF5E-2190-4442-9FB1-01580817B201}">
      <dsp:nvSpPr>
        <dsp:cNvPr id="0" name=""/>
        <dsp:cNvSpPr/>
      </dsp:nvSpPr>
      <dsp:spPr>
        <a:xfrm rot="19832325">
          <a:off x="3270078" y="4612941"/>
          <a:ext cx="2255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E10F-A8E7-45A3-A2DD-3320083BA9F9}">
      <dsp:nvSpPr>
        <dsp:cNvPr id="0" name=""/>
        <dsp:cNvSpPr/>
      </dsp:nvSpPr>
      <dsp:spPr>
        <a:xfrm>
          <a:off x="800974" y="3995235"/>
          <a:ext cx="2680112" cy="2638400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5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তাওয়াফে জিয়ারত করা</a:t>
          </a:r>
          <a:endParaRPr lang="en-US" sz="35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9770" y="4124031"/>
        <a:ext cx="2422520" cy="2380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59C23-F68B-41DD-AFE4-6BE17895C656}">
      <dsp:nvSpPr>
        <dsp:cNvPr id="0" name=""/>
        <dsp:cNvSpPr/>
      </dsp:nvSpPr>
      <dsp:spPr>
        <a:xfrm>
          <a:off x="3108718" y="1824240"/>
          <a:ext cx="1910046" cy="176964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৭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বিদায়ী তাওয়াফ করা </a:t>
          </a:r>
          <a:endParaRPr lang="en-US" sz="1500" kern="1200" dirty="0"/>
        </a:p>
      </dsp:txBody>
      <dsp:txXfrm>
        <a:off x="3441097" y="2132187"/>
        <a:ext cx="1245288" cy="1153750"/>
      </dsp:txXfrm>
    </dsp:sp>
    <dsp:sp modelId="{C05D55C9-FC84-41D1-A6F3-EA78861D9D2E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EEE25-0A8D-4981-B77E-F3FE89B61976}">
      <dsp:nvSpPr>
        <dsp:cNvPr id="0" name=""/>
        <dsp:cNvSpPr/>
      </dsp:nvSpPr>
      <dsp:spPr>
        <a:xfrm>
          <a:off x="3169201" y="46893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১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মুজদালিফায় অবস্থান করা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0946" y="307938"/>
        <a:ext cx="1217310" cy="1053116"/>
      </dsp:txXfrm>
    </dsp:sp>
    <dsp:sp modelId="{D4C78D99-E29C-49F5-A110-A08C167F0C64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75D65-9A6E-4439-BF00-C85BB607E9AE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২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সাফা মারওয়া সায়ী করা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106" y="1229902"/>
        <a:ext cx="1217310" cy="1053116"/>
      </dsp:txXfrm>
    </dsp:sp>
    <dsp:sp modelId="{01A51187-1B20-4057-962A-CF08E8A94344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4A51F-6F99-4C0E-B809-860B29654797}">
      <dsp:nvSpPr>
        <dsp:cNvPr id="0" name=""/>
        <dsp:cNvSpPr/>
      </dsp:nvSpPr>
      <dsp:spPr>
        <a:xfrm>
          <a:off x="4862539" y="2920413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৩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মিনায় পাথর নিক্ষেপ করা</a:t>
          </a:r>
          <a:endParaRPr lang="en-US" sz="1500" kern="1200" dirty="0"/>
        </a:p>
      </dsp:txBody>
      <dsp:txXfrm>
        <a:off x="5164284" y="3181458"/>
        <a:ext cx="1217310" cy="1053116"/>
      </dsp:txXfrm>
    </dsp:sp>
    <dsp:sp modelId="{C94CD5BF-869C-4E64-9495-702F837E87A2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B2360-511A-42FE-A245-8F6FC025CA32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৪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দম দেওয়া</a:t>
          </a:r>
          <a:endParaRPr lang="en-US" sz="1500" kern="1200" dirty="0"/>
        </a:p>
      </dsp:txBody>
      <dsp:txXfrm>
        <a:off x="3459220" y="4104505"/>
        <a:ext cx="1217310" cy="1053116"/>
      </dsp:txXfrm>
    </dsp:sp>
    <dsp:sp modelId="{9B3F1DEB-5C7E-452A-B571-40646B38FDDA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AEE26-73B7-492E-99FC-00D742B0FC73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৫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কুরবানি করা</a:t>
          </a:r>
          <a:endParaRPr lang="en-US" sz="1500" kern="1200" dirty="0"/>
        </a:p>
      </dsp:txBody>
      <dsp:txXfrm>
        <a:off x="1781582" y="3135647"/>
        <a:ext cx="1217310" cy="1053116"/>
      </dsp:txXfrm>
    </dsp:sp>
    <dsp:sp modelId="{D65590DA-90BB-4804-90F2-F5FEF1684B47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৬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চুল ছোট কর </a:t>
          </a:r>
          <a:endParaRPr lang="en-US" sz="1500" kern="1200" dirty="0"/>
        </a:p>
      </dsp:txBody>
      <dsp:txXfrm>
        <a:off x="1781582" y="1227735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C8772-33F4-41E5-9CC5-C94096D8362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6AA16-9AE2-4FC2-B88E-85FED22AB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2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AA16-9AE2-4FC2-B88E-85FED22AB7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6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6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0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8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48E2-4573-4340-A5F2-81DC268510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AD68-7980-409E-A613-85E641B9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0173" y="778098"/>
            <a:ext cx="7028597" cy="1692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3365" y="1301093"/>
            <a:ext cx="6620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06670" y="2989617"/>
            <a:ext cx="2340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</a:rPr>
              <a:t>মুজদালিফায় অবস্থান করা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0561" y="477672"/>
            <a:ext cx="2968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ওয়াজিব কাজ ৭টি...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51858676"/>
              </p:ext>
            </p:extLst>
          </p:nvPr>
        </p:nvGraphicFramePr>
        <p:xfrm>
          <a:off x="1886132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7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790" y="522291"/>
            <a:ext cx="10884092" cy="452431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ধর্মীয় গুরুত্বঃ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মুসলমানদের জন্য হজ্বের গুরুত্ব অপরিসীম।হজ ইসলামের পঞ্চ স্থম্ভের একটি।হজ্ব আদায় করার ফলে ব্যক্তি নবজাতক শিশুর মত নিষ্পাপ হয়ে যায়। কবুলকৃত হজ্বের প্রতিদান হলো একমাত্র জান্নাত।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1789" y="504967"/>
            <a:ext cx="11187841" cy="625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817" y="231429"/>
            <a:ext cx="9483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গুরুত্বঃ</a:t>
            </a:r>
          </a:p>
          <a:p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 </a:t>
            </a:r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 ফলে আল্লাহ তায়ালা সামাজিক ভাবেও ব্যক্তির সম্মান ও মর্যাদা বাড়িয়ে দেন। এর মাধ্যমে সব ধরনের পাপাচার থেকে নিজেকে </a:t>
            </a:r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বাচিয়ে রাখার চেষ্ঠা করতে পারে।</a:t>
            </a:r>
            <a:endParaRPr lang="bn-BD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0070C0"/>
                </a:solidFill>
              </a:rPr>
              <a:t> 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277817" y="231429"/>
            <a:ext cx="4208584" cy="73697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7" y="600502"/>
            <a:ext cx="86390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কাজ...</a:t>
            </a: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ফরজ কয়টি ও কি কি লিখ।</a:t>
            </a:r>
          </a:p>
          <a:p>
            <a:endPara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2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45910"/>
            <a:ext cx="8775510" cy="369854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07782" y="733146"/>
            <a:ext cx="2382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2692" y="1379477"/>
            <a:ext cx="54553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 কর।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77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873458"/>
            <a:ext cx="829783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১।হজ্ব শব্দের অর্থ কি?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 করা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জিয়ারত করা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ভ্রমন করা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হজ্বের ফরজ কিয়টি?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দম দেওয়া হজ্বের কি?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সুন্নাত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5" y="1965277"/>
            <a:ext cx="102154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কাজ......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ওয়াজিবগুলো কি কি লিখ।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0185" y="3786553"/>
            <a:ext cx="5943599" cy="249701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4143" y="723330"/>
            <a:ext cx="6722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</a:rPr>
              <a:t>   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</a:p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ভাল থাকবে।    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282" y="506564"/>
            <a:ext cx="6428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মুহাম্মদ এমদাদ হোসাইন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পাইন্দং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ফটিকছড়ি,চট্টগ্রাম।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নং-০১৮১৩-৮৫৮২১১।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NikoshBAN" panose="02000000000000000000" pitchFamily="2" charset="0"/>
              </a:rPr>
              <a:t>Email:endadhossain321@gmail.com </a:t>
            </a:r>
            <a:endParaRPr lang="bn-BD" sz="3200" dirty="0" smtClean="0">
              <a:solidFill>
                <a:srgbClr val="FF0000"/>
              </a:solidFill>
              <a:latin typeface="+mj-lt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বিটিটি ব্যাচ নং-২৬।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ID NO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:01050260763</a:t>
            </a:r>
            <a:r>
              <a:rPr lang="en-US" sz="3200" dirty="0">
                <a:latin typeface="+mj-lt"/>
                <a:cs typeface="NikoshBAN" panose="02000000000000000000" pitchFamily="2" charset="0"/>
              </a:rPr>
              <a:t>.</a:t>
            </a:r>
            <a:endParaRPr lang="en-US" sz="3200" dirty="0" smtClean="0">
              <a:latin typeface="+mj-lt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টিচার্স ট্রেনিং কলেজ,চট্টগ্রাম</a:t>
            </a:r>
            <a:r>
              <a:rPr lang="bn-BD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4454" y="354842"/>
            <a:ext cx="4039737" cy="150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66030" y="556012"/>
            <a:ext cx="6428096" cy="442542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901" y="586856"/>
            <a:ext cx="7676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 ও নৈতিক শিক্ষা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সময়ঃ ৫০মিনিট।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5573" y="586856"/>
            <a:ext cx="5254388" cy="2308324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68741"/>
            <a:ext cx="9717206" cy="3944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68741"/>
            <a:ext cx="5164114" cy="38765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4" name="Rectangle 3"/>
          <p:cNvSpPr/>
          <p:nvPr/>
        </p:nvSpPr>
        <p:spPr>
          <a:xfrm>
            <a:off x="6264322" y="791571"/>
            <a:ext cx="4367283" cy="375369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2202" y="832513"/>
            <a:ext cx="40561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হজ্ব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৩য়-ইবাদাত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৫-হজ্ব 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নং-১০৬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07475" y="928048"/>
            <a:ext cx="4790364" cy="281143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5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66 -0.00717 C -0.07253 -0.00625 -0.07422 -0.00578 -0.0763 -0.00555 C -0.078 -0.00555 -0.0793 -0.00601 -0.0793 -0.00648 C -0.0793 -0.00694 -0.078 -0.00717 -0.0763 -0.00717 C -0.07552 -0.00717 -0.07474 -0.00717 -0.07422 -0.00717 C -0.07344 -0.00694 -0.07292 -0.00648 -0.07292 -0.00625 C -0.07292 -0.00601 -0.07305 -0.00578 -0.07331 -0.00555 C -0.07396 -0.00509 -0.075 -0.00486 -0.0763 -0.00486 C -0.07774 -0.00486 -0.07904 -0.00509 -0.07904 -0.00555 C -0.07904 -0.00601 -0.07787 -0.00625 -0.0763 -0.00648 C -0.07552 -0.00648 -0.07487 -0.00625 -0.07435 -0.00625 C -0.0737 -0.00601 -0.07331 -0.00555 -0.07331 -0.00532 C -0.07331 -0.00509 -0.07344 -0.00486 -0.07357 -0.00486 C -0.07409 -0.00439 -0.07513 -0.00416 -0.0763 -0.00416 C -0.07761 -0.00416 -0.07865 -0.00439 -0.07865 -0.00486 C -0.07878 -0.00509 -0.07761 -0.00555 -0.0763 -0.00555 C -0.07565 -0.00555 -0.075 -0.00555 -0.07448 -0.00532 C -0.07396 -0.00509 -0.07357 -0.00486 -0.07357 -0.00463 C -0.07357 -0.00439 -0.0737 -0.00416 -0.07383 -0.00416 C -0.07435 -0.0037 -0.07526 -0.00347 -0.07617 -0.00347 C -0.07747 -0.00347 -0.07839 -0.0037 -0.07839 -0.00416 C -0.07839 -0.00439 -0.07747 -0.00463 -0.0763 -0.00486 C -0.07565 -0.00486 -0.07513 -0.00463 -0.07474 -0.00463 C -0.07409 -0.00439 -0.07383 -0.00416 -0.0737 -0.00393 C -0.0737 -0.0037 -0.07396 -0.0037 -0.07409 -0.00347 C -0.07448 -0.00324 -0.07526 -0.00301 -0.07617 -0.00301 C -0.07734 -0.00301 -0.07826 -0.00324 -0.07826 -0.00347 C -0.07826 -0.0037 -0.07734 -0.00416 -0.07617 -0.00416 C -0.07565 -0.00416 -0.07513 -0.00416 -0.07487 -0.00393 C -0.07435 -0.0037 -0.07396 -0.00347 -0.07396 -0.00324 C -0.07396 -0.00324 -0.07409 -0.00301 -0.07422 -0.00301 C -0.07461 -0.00277 -0.07539 -0.00254 -0.07617 -0.00254 C -0.07721 -0.00254 -0.078 -0.00254 -0.078 -0.00301 C -0.078 -0.00324 -0.07721 -0.00347 -0.07617 -0.00347 C -0.07578 -0.00347 -0.07526 -0.00347 -0.075 -0.00324 C -0.07448 -0.00324 -0.07422 -0.00301 -0.07422 -0.00277 C -0.07422 -0.00254 -0.07435 -0.00254 -0.07448 -0.00254 C -0.07474 -0.00231 -0.07539 -0.00208 -0.07617 -0.00208 C -0.07708 -0.00208 -0.07774 -0.00208 -0.07774 -0.00254 C -0.07774 -0.00254 -0.07708 -0.00277 -0.07617 -0.00277 C -0.07578 -0.00301 -0.07539 -0.00277 -0.075 -0.00277 C -0.07461 -0.00277 -0.07435 -0.00254 -0.07435 -0.00231 C -0.07435 -0.00208 -0.07448 -0.00208 -0.07461 -0.00208 C -0.07487 -0.00185 -0.07552 -0.00162 -0.07617 -0.00162 C -0.07695 -0.00162 -0.07761 -0.00185 -0.07761 -0.00208 C -0.07761 -0.00231 -0.07695 -0.00231 -0.07617 -0.00231 C -0.07578 -0.00231 -0.07539 -0.00231 -0.07513 -0.00231 C -0.07474 -0.00231 -0.07461 -0.00208 -0.07461 -0.00185 C -0.07461 -0.00185 -0.07461 -0.00162 -0.07474 -0.00162 C -0.075 -0.00139 -0.07552 -0.00115 -0.07617 -0.00115 C -0.07682 -0.00115 -0.07747 -0.00139 -0.07747 -0.00162 C -0.07747 -0.00185 -0.07682 -0.00185 -0.07617 -0.00185 C -0.07578 -0.00208 -0.07552 -0.00185 -0.07526 -0.00185 C -0.07487 -0.00185 -0.07474 -0.00162 -0.07474 -0.00139 C -0.07474 -0.00139 -0.07474 -0.00139 -0.07487 -0.00115 C -0.07513 -0.00115 -0.07552 -0.00092 -0.07617 -0.00092 C -0.07682 -0.00092 -0.07734 -0.00115 -0.07734 -0.00115 C -0.07734 -0.00139 -0.07682 -0.00162 -0.07617 -0.00162 C -0.07578 -0.00162 -0.07552 -0.00162 -0.07539 -0.00139 C -0.075 -0.00139 -0.07487 -0.00115 -0.07487 -0.00115 C -0.07487 -0.00115 -0.07487 -0.00092 -0.075 -0.00092 C -0.07526 -0.00069 -0.07565 -0.00069 -0.07617 -0.00046 C -0.07669 -0.00046 -0.07721 -0.00069 -0.07721 -0.00092 C -0.07721 -0.00115 -0.07669 -0.00115 -0.07617 -0.00115 C -0.07591 -0.00115 -0.07552 -0.00115 -0.07539 -0.00115 C -0.07513 -0.00115 -0.075 -0.00092 -0.075 -0.00069 C -0.075 -0.00069 -0.075 -0.00069 -0.07513 -0.00046 " pathEditMode="relative" rAng="0" ptsTypes="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00" y="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424" y="611959"/>
            <a:ext cx="90178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</a:t>
            </a: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 শব্দের অর্থ কি তা বলতে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ফরজ কয়টি ও কি কি তা বলতে পারবে। 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 গুরুত্ব কি তা ব্যাখ্যা করতে পারবে।  </a:t>
            </a:r>
          </a:p>
        </p:txBody>
      </p:sp>
      <p:sp>
        <p:nvSpPr>
          <p:cNvPr id="3" name="Rectangle 2"/>
          <p:cNvSpPr/>
          <p:nvPr/>
        </p:nvSpPr>
        <p:spPr>
          <a:xfrm>
            <a:off x="696036" y="464024"/>
            <a:ext cx="9430603" cy="371219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7105" y="805218"/>
            <a:ext cx="109045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হজ্বের পরিচিতিঃ</a:t>
            </a: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হজ্ব ইসলামের একটি গুরুত্বপূর্ণ ইবাদত। হজ্ব শব্দের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 করা,সংকল্প করা।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ইসলামি শরিয়তের পরিভাষায় হজ্ব হলো আল্লাহ তায়ালার সন্তুষ্টি ও নৈকট্য লাভের উদ্দেশ্যে যিলহজ মাসের নির্দিষ্ঠ দিন সমুহে ,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নির্দিষ্ঠ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নিয়মে বায়তুল্লাহ ও এর সংশ্লিষ্ট্য অন্যান্য স্থান সমুহ জিয়ারতের ইচ্ছা পোষণ করাকে হজ্ব বলে।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6286" y="805218"/>
            <a:ext cx="2961565" cy="846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996583"/>
              </p:ext>
            </p:extLst>
          </p:nvPr>
        </p:nvGraphicFramePr>
        <p:xfrm>
          <a:off x="1542197" y="327545"/>
          <a:ext cx="9075761" cy="6346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54136" y="3070741"/>
            <a:ext cx="242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 আদায়ের দৃশ্যগুলো লক্ষ্য কর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8161" y="573207"/>
            <a:ext cx="1487606" cy="12419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51928" y="4858603"/>
            <a:ext cx="1924335" cy="17605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97791" y="4708478"/>
            <a:ext cx="1883391" cy="1910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2">
        <p:bldAsOne/>
      </p:bldGraphic>
      <p:bldP spid="2" grpId="0"/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039" y="504967"/>
            <a:ext cx="8993874" cy="563652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15904" y="1296537"/>
            <a:ext cx="73561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হজ্বের ফরজ ৩ টি যথা......</a:t>
            </a:r>
          </a:p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ইহরাম বাধা।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আরাফাতের ময়দানে অবস্থান করা।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তাওয়াফে জিয়ারত করা।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378</Words>
  <Application>Microsoft Office PowerPoint</Application>
  <PresentationFormat>Widescreen</PresentationFormat>
  <Paragraphs>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jannatul</dc:creator>
  <cp:lastModifiedBy>jannatul</cp:lastModifiedBy>
  <cp:revision>66</cp:revision>
  <dcterms:created xsi:type="dcterms:W3CDTF">2020-03-10T06:10:13Z</dcterms:created>
  <dcterms:modified xsi:type="dcterms:W3CDTF">2020-03-18T04:49:11Z</dcterms:modified>
</cp:coreProperties>
</file>