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7"/>
  </p:notesMasterIdLst>
  <p:sldIdLst>
    <p:sldId id="344" r:id="rId2"/>
    <p:sldId id="265" r:id="rId3"/>
    <p:sldId id="266" r:id="rId4"/>
    <p:sldId id="350" r:id="rId5"/>
    <p:sldId id="349" r:id="rId6"/>
    <p:sldId id="321" r:id="rId7"/>
    <p:sldId id="365" r:id="rId8"/>
    <p:sldId id="369" r:id="rId9"/>
    <p:sldId id="355" r:id="rId10"/>
    <p:sldId id="370" r:id="rId11"/>
    <p:sldId id="371" r:id="rId12"/>
    <p:sldId id="372" r:id="rId13"/>
    <p:sldId id="375" r:id="rId14"/>
    <p:sldId id="373" r:id="rId15"/>
    <p:sldId id="378" r:id="rId16"/>
    <p:sldId id="376" r:id="rId17"/>
    <p:sldId id="379" r:id="rId18"/>
    <p:sldId id="377" r:id="rId19"/>
    <p:sldId id="380" r:id="rId20"/>
    <p:sldId id="364" r:id="rId21"/>
    <p:sldId id="366" r:id="rId22"/>
    <p:sldId id="374" r:id="rId23"/>
    <p:sldId id="317" r:id="rId24"/>
    <p:sldId id="318" r:id="rId25"/>
    <p:sldId id="330" r:id="rId26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444" autoAdjust="0"/>
  </p:normalViewPr>
  <p:slideViewPr>
    <p:cSldViewPr snapToGrid="0">
      <p:cViewPr>
        <p:scale>
          <a:sx n="64" d="100"/>
          <a:sy n="64" d="100"/>
        </p:scale>
        <p:origin x="-1080" y="-72"/>
      </p:cViewPr>
      <p:guideLst>
        <p:guide orient="horz" pos="2160"/>
        <p:guide orient="horz" pos="27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685800"/>
            <a:ext cx="4813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1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9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5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41" y="507240"/>
            <a:ext cx="730717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5" y="1470754"/>
            <a:ext cx="4647653" cy="3481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33" y="1470753"/>
            <a:ext cx="4130806" cy="6627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5" y="5131888"/>
            <a:ext cx="4647653" cy="29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9" y="987803"/>
            <a:ext cx="10407342" cy="56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3942" y="366467"/>
            <a:ext cx="439074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5767" y="7509598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9315" y="7531168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8264" y="7524587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5767" y="8124195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9315" y="8145765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8264" y="8139184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5766" y="8716921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9314" y="8738491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68263" y="8731910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5765" y="9245127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99313" y="9266697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8262" y="9260116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5767" y="9844734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99315" y="9866304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68264" y="9859723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95767" y="10414360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9315" y="10435930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68264" y="10429349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0757" y="10998507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14305" y="11020077"/>
            <a:ext cx="13096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83254" y="11013496"/>
            <a:ext cx="1158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4.1866E-6 L 0.01472 -0.58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29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-1.95728E-6 L 0.01355 -0.596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9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-1.63045E-6 L 0.01967 -0.593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29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2.48494E-6 L 0.01485 -0.593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-2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-1.07723E-6 L 0.01094 -0.601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30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-7.50411E-7 L 0.01706 -0.59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" y="-29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-4.91145E-7 L 0.01224 -0.598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3.36498E-6 L 0.0099 -0.598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29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-3.72649E-6 L 0.01602 -0.596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" y="-29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-1.99014E-7 L 0.01107 -0.589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9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-3.76118E-6 L 0.0112 -0.593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29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-3.43436E-6 L 0.01354 -0.593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9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-3.50192E-6 L 0.0086 -0.59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3.54209E-7 L 0.01094 -0.594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9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6.8103E-7 L 0.01354 -0.594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9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74E-6 -3.34125E-7 L 0.00742 -0.593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855E-8 3.522E-6 L 0.01094 -0.59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9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714E-6 3.84882E-6 L 0.01341 -0.5948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29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198E-7 -4.0168E-7 L 0.00729 -0.5983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9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514E-6 3.45445E-6 L 0.00743 -0.5999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9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419E-6 3.78127E-6 L 0.01107 -0.5985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9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52" y="314382"/>
            <a:ext cx="344783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11" y="1378670"/>
            <a:ext cx="107480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93" y="2591190"/>
            <a:ext cx="2284909" cy="228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461" y="3177254"/>
            <a:ext cx="61002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11" y="6242956"/>
            <a:ext cx="61002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50" y="5127283"/>
            <a:ext cx="3057993" cy="2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7954" y="3834809"/>
            <a:ext cx="60410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38" y="158784"/>
            <a:ext cx="28032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9767" y="965867"/>
            <a:ext cx="3487400" cy="2702895"/>
            <a:chOff x="829767" y="965867"/>
            <a:chExt cx="3487400" cy="27028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68" y="965867"/>
              <a:ext cx="3487399" cy="26017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9767" y="3022431"/>
              <a:ext cx="348739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ডুমুর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1338" y="965867"/>
            <a:ext cx="3205162" cy="2804601"/>
            <a:chOff x="4871338" y="965867"/>
            <a:chExt cx="3205162" cy="2804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29" y="965867"/>
              <a:ext cx="3190171" cy="21431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71338" y="3124137"/>
              <a:ext cx="3190171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ঢেঁকি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শাক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45890" y="965867"/>
            <a:ext cx="3061429" cy="2789456"/>
            <a:chOff x="8645890" y="965867"/>
            <a:chExt cx="3061429" cy="2789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890" y="965867"/>
              <a:ext cx="3061428" cy="21431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45891" y="3108992"/>
              <a:ext cx="3061428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25" y="4605104"/>
            <a:ext cx="6011055" cy="26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9016" y="7447989"/>
            <a:ext cx="96386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016" y="7732799"/>
            <a:ext cx="96386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22" y="4504781"/>
            <a:ext cx="7030386" cy="319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338" y="218745"/>
            <a:ext cx="28032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8251" y="979045"/>
            <a:ext cx="3158515" cy="2636328"/>
            <a:chOff x="678251" y="979045"/>
            <a:chExt cx="3158515" cy="26363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51" y="979045"/>
              <a:ext cx="3158515" cy="21018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251" y="3092153"/>
              <a:ext cx="3158515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শাপলা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20504" y="979044"/>
            <a:ext cx="3507828" cy="2636329"/>
            <a:chOff x="4520504" y="979044"/>
            <a:chExt cx="3507828" cy="2636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250" y="979044"/>
              <a:ext cx="3503082" cy="21018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20504" y="3092153"/>
              <a:ext cx="3507828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95592" y="979045"/>
            <a:ext cx="2926715" cy="2627462"/>
            <a:chOff x="8795592" y="979045"/>
            <a:chExt cx="2926715" cy="2627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592" y="979045"/>
              <a:ext cx="2926715" cy="21018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10597" y="3083287"/>
              <a:ext cx="2911709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17954" y="3759859"/>
            <a:ext cx="60410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08" y="233734"/>
            <a:ext cx="28032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96765" y="937371"/>
            <a:ext cx="4209360" cy="3529698"/>
            <a:chOff x="567023" y="937371"/>
            <a:chExt cx="3450339" cy="26155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53" y="937371"/>
              <a:ext cx="3397919" cy="20869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7023" y="3029653"/>
              <a:ext cx="3450339" cy="523220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মোটা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95655" y="952361"/>
            <a:ext cx="4571820" cy="3514708"/>
            <a:chOff x="4317347" y="952361"/>
            <a:chExt cx="3417577" cy="25900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131" y="952361"/>
              <a:ext cx="3384813" cy="20668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17347" y="3019225"/>
              <a:ext cx="3417577" cy="523220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কাণ্ড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ডালা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8936" y="4816086"/>
            <a:ext cx="4268901" cy="3368543"/>
            <a:chOff x="7967704" y="967351"/>
            <a:chExt cx="3528169" cy="25750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704" y="967351"/>
              <a:ext cx="3528168" cy="20668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967705" y="3019225"/>
              <a:ext cx="3528168" cy="523220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শিকড়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গভীরে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95655" y="4816086"/>
            <a:ext cx="4531714" cy="3290144"/>
            <a:chOff x="604453" y="4165510"/>
            <a:chExt cx="3397919" cy="23847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53" y="4165510"/>
              <a:ext cx="3397919" cy="18615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4453" y="6027076"/>
              <a:ext cx="3397919" cy="523220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পাতাসহ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0" y="665294"/>
            <a:ext cx="4567086" cy="560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247" y="6671892"/>
            <a:ext cx="1107272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শাখা-প্রশাখা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247" y="700318"/>
            <a:ext cx="28144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13" y="1757165"/>
            <a:ext cx="390868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13" y="2812262"/>
            <a:ext cx="48062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413" y="3891035"/>
            <a:ext cx="566744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শাখা-প্রশাখা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12" y="5080412"/>
            <a:ext cx="65919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308" y="233734"/>
            <a:ext cx="28032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9998" y="964453"/>
            <a:ext cx="3202356" cy="3807532"/>
            <a:chOff x="2044202" y="844531"/>
            <a:chExt cx="3202356" cy="38075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202" y="844531"/>
              <a:ext cx="3202355" cy="32810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44202" y="4128843"/>
              <a:ext cx="3202356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হাতি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শুড়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45605" y="5036653"/>
            <a:ext cx="4617982" cy="3117939"/>
            <a:chOff x="1450540" y="5036653"/>
            <a:chExt cx="4617982" cy="31179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40" y="5036653"/>
              <a:ext cx="4617982" cy="25947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0540" y="7631372"/>
              <a:ext cx="4617982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আকন্দ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গুল্ম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80484" y="5028497"/>
            <a:ext cx="4442002" cy="3126095"/>
            <a:chOff x="7325277" y="5036653"/>
            <a:chExt cx="3692502" cy="31260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7" y="5036653"/>
              <a:ext cx="3677512" cy="25865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40266" y="7639528"/>
              <a:ext cx="3677513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নীল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গুল্ম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0025" y="964453"/>
            <a:ext cx="3524724" cy="3807532"/>
            <a:chOff x="4480025" y="964453"/>
            <a:chExt cx="3524724" cy="3807532"/>
          </a:xfrm>
        </p:grpSpPr>
        <p:sp>
          <p:nvSpPr>
            <p:cNvPr id="18" name="TextBox 17"/>
            <p:cNvSpPr txBox="1"/>
            <p:nvPr/>
          </p:nvSpPr>
          <p:spPr>
            <a:xfrm>
              <a:off x="4480025" y="4248765"/>
              <a:ext cx="3509733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017" y="964453"/>
              <a:ext cx="3509732" cy="328103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585769" y="964452"/>
            <a:ext cx="3046598" cy="3804259"/>
            <a:chOff x="8585769" y="964452"/>
            <a:chExt cx="3046598" cy="38042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769" y="964452"/>
              <a:ext cx="3046598" cy="32810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585769" y="4245491"/>
              <a:ext cx="3046598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6" y="451979"/>
            <a:ext cx="4737535" cy="542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181" y="6797020"/>
            <a:ext cx="1101777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শাখা-প্রশাখা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247" y="700318"/>
            <a:ext cx="28144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13" y="1757165"/>
            <a:ext cx="390868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13" y="2812262"/>
            <a:ext cx="48062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413" y="3891035"/>
            <a:ext cx="566744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12" y="5080412"/>
            <a:ext cx="65919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308" y="233734"/>
            <a:ext cx="28032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89814" y="820473"/>
            <a:ext cx="3943144" cy="3430765"/>
            <a:chOff x="6789814" y="820473"/>
            <a:chExt cx="3943144" cy="34307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806" y="820473"/>
              <a:ext cx="3928152" cy="29173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9814" y="3728018"/>
              <a:ext cx="3943143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মরিচ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02981" y="4667971"/>
            <a:ext cx="4338449" cy="3680115"/>
            <a:chOff x="1102981" y="4667971"/>
            <a:chExt cx="4338449" cy="36801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981" y="4667971"/>
              <a:ext cx="4338449" cy="31568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2981" y="7824866"/>
              <a:ext cx="4323459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কেশরাজ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92454" y="939195"/>
            <a:ext cx="4348976" cy="3312043"/>
            <a:chOff x="1092454" y="939195"/>
            <a:chExt cx="4348976" cy="33120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981" y="939195"/>
              <a:ext cx="4338449" cy="279858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92454" y="3728018"/>
              <a:ext cx="4348976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লাউ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92114" y="4667971"/>
            <a:ext cx="4351256" cy="3695105"/>
            <a:chOff x="6592114" y="4667971"/>
            <a:chExt cx="4351256" cy="36951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114" y="4667971"/>
              <a:ext cx="4338539" cy="31568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94394" y="7839856"/>
              <a:ext cx="4348976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পুঁই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শাক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6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77" y="629428"/>
            <a:ext cx="4782920" cy="52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460" y="6670309"/>
            <a:ext cx="100134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47" y="700318"/>
            <a:ext cx="28144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47" y="2280385"/>
            <a:ext cx="390868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47" y="3576760"/>
            <a:ext cx="48062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412" y="5080412"/>
            <a:ext cx="65919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6165" y="373133"/>
            <a:ext cx="342345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9" y="1460930"/>
            <a:ext cx="1963254" cy="5593376"/>
          </a:xfrm>
          <a:prstGeom prst="rect">
            <a:avLst/>
          </a:prstGeom>
        </p:spPr>
      </p:pic>
      <p:pic>
        <p:nvPicPr>
          <p:cNvPr id="13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646"/>
            <a:ext cx="11983453" cy="34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9000" y="2570156"/>
            <a:ext cx="54024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শরফুদ্দিন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মৃধা</a:t>
            </a:r>
            <a:endParaRPr lang="en-US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৪১নং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49" y="1964674"/>
            <a:ext cx="3044504" cy="39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9288" y="3792512"/>
            <a:ext cx="3331400" cy="811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431" y="3807502"/>
            <a:ext cx="3008027" cy="79294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4298" y="4615433"/>
            <a:ext cx="3331400" cy="7299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09440" y="4620046"/>
            <a:ext cx="3023018" cy="7299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4298" y="5363403"/>
            <a:ext cx="3331400" cy="811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1965" y="5363403"/>
            <a:ext cx="3060473" cy="81100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0040" y="1835045"/>
            <a:ext cx="126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গোলাপ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3881" y="1863059"/>
            <a:ext cx="147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94441" y="186930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2458" y="1835046"/>
            <a:ext cx="106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9268" y="28586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8170" y="2858655"/>
            <a:ext cx="139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হাতিশুড়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3644" y="2849725"/>
            <a:ext cx="1751517" cy="52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0923" y="1835045"/>
            <a:ext cx="1810605" cy="52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98180" y="2849725"/>
            <a:ext cx="131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3645" y="7308610"/>
            <a:ext cx="975859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মিলিয়ে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794" y="345057"/>
            <a:ext cx="37998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00" y="422877"/>
            <a:ext cx="652913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62885" y="382860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4359" y="3843811"/>
            <a:ext cx="215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34958" y="3807502"/>
            <a:ext cx="3023018" cy="80958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979053" y="3828821"/>
            <a:ext cx="215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61E-6 -4.32171E-6 L -0.09587 0.325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4" y="16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84E-6 -4.64853E-6 L -0.60636 0.420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24" y="21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423E-6 -2.72412E-6 L -0.18705 0.38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3" y="19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707E-6 -4.32719E-7 L 0.30872 0.327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6" y="16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186E-6 -3.05094E-6 L -0.096 0.30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7" y="15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922E-6 -3.05094E-6 L 0.32227 0.39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3" y="19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138E-6 -3.01442E-6 L 0.23993 0.325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6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775E-6 -1.42414E-7 L -0.00364 0.306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867E-7 -4.32719E-7 L 0.07998 0.510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9" y="25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88" y="314510"/>
            <a:ext cx="21823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826" y="437620"/>
            <a:ext cx="800474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9নং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3" y="1293891"/>
            <a:ext cx="8199620" cy="67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437620"/>
            <a:ext cx="800474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10নং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96" y="252671"/>
            <a:ext cx="21823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6" y="1139255"/>
            <a:ext cx="8349521" cy="700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6780" y="431315"/>
            <a:ext cx="3398202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925" y="2202464"/>
            <a:ext cx="51483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1016" y="2398295"/>
            <a:ext cx="562131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72924" y="3751821"/>
            <a:ext cx="514838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1015" y="3940018"/>
            <a:ext cx="56213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76" y="5215487"/>
            <a:ext cx="51483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521675" y="6704883"/>
            <a:ext cx="514838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1014" y="5430930"/>
            <a:ext cx="562131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1012" y="6766439"/>
            <a:ext cx="562131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6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566" y="6021839"/>
            <a:ext cx="1124262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9886" y="459356"/>
            <a:ext cx="559429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8" y="20742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3967844"/>
            <a:ext cx="11942618" cy="4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9137" y="3971041"/>
            <a:ext cx="59260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686" y="778864"/>
            <a:ext cx="1456006" cy="3731016"/>
          </a:xfrm>
          <a:prstGeom prst="rect">
            <a:avLst/>
          </a:prstGeom>
          <a:noFill/>
        </p:spPr>
      </p:pic>
      <p:pic>
        <p:nvPicPr>
          <p:cNvPr id="7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876020" y="688298"/>
            <a:ext cx="1211705" cy="37310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0" y="523407"/>
            <a:ext cx="2874832" cy="32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8277" y="296709"/>
            <a:ext cx="4602500" cy="715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6032387"/>
            <a:ext cx="11942618" cy="254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726" y="2062070"/>
            <a:ext cx="6805534" cy="45858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(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কমড়া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পুঁই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শাকও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(পৃ:৯-১০)।</a:t>
            </a:r>
          </a:p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91" y="1551285"/>
            <a:ext cx="4156512" cy="512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2174" y="491168"/>
            <a:ext cx="493206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011" y="2346147"/>
            <a:ext cx="830080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619" y="4262203"/>
            <a:ext cx="1078917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২.২.১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2.2.3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5268" y="506695"/>
            <a:ext cx="1106715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40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40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655" y="6080255"/>
            <a:ext cx="98485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01" y="1472218"/>
            <a:ext cx="5803404" cy="43469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757" y="638414"/>
            <a:ext cx="565548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327793" y="5369153"/>
            <a:ext cx="2449623" cy="1827017"/>
          </a:xfrm>
          <a:prstGeom prst="horizontalScroll">
            <a:avLst/>
          </a:prstGeom>
          <a:solidFill>
            <a:srgbClr val="00B0F0"/>
          </a:solidFill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1555479"/>
            <a:ext cx="5375922" cy="357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46" y="313040"/>
            <a:ext cx="22638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6439" y="749509"/>
            <a:ext cx="4953000" cy="7620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05" y="2601742"/>
            <a:ext cx="59432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05" y="3674946"/>
            <a:ext cx="594322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505" y="5129662"/>
            <a:ext cx="59432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505" y="5995259"/>
            <a:ext cx="594322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64" y="1846208"/>
            <a:ext cx="4813764" cy="580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049" y="1356426"/>
            <a:ext cx="1048055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1" y="2263600"/>
            <a:ext cx="10407342" cy="56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615" y="263094"/>
            <a:ext cx="3678837" cy="707886"/>
          </a:xfrm>
          <a:prstGeom prst="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69" y="412046"/>
            <a:ext cx="1048055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0" y="1888681"/>
            <a:ext cx="267652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65" y="1850582"/>
            <a:ext cx="2327094" cy="174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65" y="4572221"/>
            <a:ext cx="2327094" cy="176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3" y="185058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02" y="1850581"/>
            <a:ext cx="290512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0" y="4581432"/>
            <a:ext cx="2676525" cy="175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3" y="4573083"/>
            <a:ext cx="2619375" cy="1766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02" y="4581432"/>
            <a:ext cx="2905125" cy="17585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69" y="7311210"/>
            <a:ext cx="1022329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783" y="3690820"/>
            <a:ext cx="261937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971" y="3690820"/>
            <a:ext cx="29016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0666" y="3690820"/>
            <a:ext cx="232709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1970" y="3690820"/>
            <a:ext cx="26765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782" y="6454835"/>
            <a:ext cx="261937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ঢেঁকি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2971" y="6454835"/>
            <a:ext cx="29016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0666" y="6434771"/>
            <a:ext cx="23270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51970" y="6454835"/>
            <a:ext cx="261937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704</Words>
  <Application>Microsoft Office PowerPoint</Application>
  <PresentationFormat>Custom</PresentationFormat>
  <Paragraphs>144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User</cp:lastModifiedBy>
  <cp:revision>837</cp:revision>
  <dcterms:created xsi:type="dcterms:W3CDTF">2017-01-13T14:40:45Z</dcterms:created>
  <dcterms:modified xsi:type="dcterms:W3CDTF">2020-03-17T16:21:56Z</dcterms:modified>
</cp:coreProperties>
</file>