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6" r:id="rId13"/>
    <p:sldId id="272" r:id="rId14"/>
    <p:sldId id="275" r:id="rId15"/>
    <p:sldId id="267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06" autoAdjust="0"/>
  </p:normalViewPr>
  <p:slideViewPr>
    <p:cSldViewPr snapToGrid="0">
      <p:cViewPr varScale="1">
        <p:scale>
          <a:sx n="72" d="100"/>
          <a:sy n="7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952-6B09-43FD-BCE2-A43BD0F3214E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5E897-B3F9-4268-B454-F3C4AEF7E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5E897-B3F9-4268-B454-F3C4AEF7E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AAD6-3A9E-4CD6-AE34-5BCCEBD9D8E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7E8A-90E8-426B-B787-D089B5FA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218470"/>
            <a:ext cx="11833412" cy="64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93" y="3270694"/>
            <a:ext cx="1180778" cy="88558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74789" y="3020962"/>
            <a:ext cx="5351930" cy="13850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9958" y="911651"/>
            <a:ext cx="578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8" y="3270694"/>
            <a:ext cx="1180778" cy="885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6" y="3270694"/>
            <a:ext cx="1180778" cy="885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4" y="3255566"/>
            <a:ext cx="1180778" cy="885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59" y="3240438"/>
            <a:ext cx="1180778" cy="8855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77943" y="3166655"/>
            <a:ext cx="1653988" cy="959367"/>
            <a:chOff x="8577943" y="3166655"/>
            <a:chExt cx="1653988" cy="959367"/>
          </a:xfrm>
        </p:grpSpPr>
        <p:sp>
          <p:nvSpPr>
            <p:cNvPr id="7" name="Oval Callout 6"/>
            <p:cNvSpPr/>
            <p:nvPr/>
          </p:nvSpPr>
          <p:spPr>
            <a:xfrm>
              <a:off x="8577943" y="3166655"/>
              <a:ext cx="1653988" cy="95936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55741" y="3270694"/>
              <a:ext cx="1075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2012" y="166743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প্রজাপতি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3400" y="4719918"/>
            <a:ext cx="1532965" cy="992361"/>
            <a:chOff x="4343400" y="4719918"/>
            <a:chExt cx="1532965" cy="992361"/>
          </a:xfrm>
        </p:grpSpPr>
        <p:sp>
          <p:nvSpPr>
            <p:cNvPr id="20" name="Oval Callout 19"/>
            <p:cNvSpPr/>
            <p:nvPr/>
          </p:nvSpPr>
          <p:spPr>
            <a:xfrm>
              <a:off x="4343400" y="4719918"/>
              <a:ext cx="1532965" cy="887506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৩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9235" y="4881282"/>
              <a:ext cx="900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32878 -0.60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42344 -0.621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385" y="3633342"/>
            <a:ext cx="542925" cy="2957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 rot="772232">
            <a:off x="5380968" y="936486"/>
            <a:ext cx="4122290" cy="307783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63" y="939618"/>
            <a:ext cx="85725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13" y="649461"/>
            <a:ext cx="8572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2365">
            <a:off x="4863517" y="2035819"/>
            <a:ext cx="857250" cy="7429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39" y="467169"/>
            <a:ext cx="857250" cy="74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147">
            <a:off x="9041059" y="1457628"/>
            <a:ext cx="857250" cy="742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59" y="649461"/>
            <a:ext cx="35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কয়টা পাখি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1432474" y="1505501"/>
            <a:ext cx="2017059" cy="678436"/>
          </a:xfrm>
          <a:prstGeom prst="flowChartPrepa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4110" y="1481079"/>
            <a:ext cx="142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052" y="2325672"/>
            <a:ext cx="3590365" cy="66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উড়ে গেছে?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549924" y="3076194"/>
            <a:ext cx="1259752" cy="63077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12823" y="3089790"/>
            <a:ext cx="92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653" y="3994338"/>
            <a:ext cx="285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আছে?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1432474" y="4868707"/>
            <a:ext cx="2017059" cy="1142128"/>
          </a:xfrm>
          <a:prstGeom prst="flowChartDecis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4110" y="5136776"/>
            <a:ext cx="8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65678 -0.268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9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5586 0.263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174812"/>
            <a:ext cx="11860306" cy="65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2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7541" y="739588"/>
            <a:ext cx="4840941" cy="1089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497541" y="941293"/>
            <a:ext cx="874059" cy="6858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432111" y="941293"/>
            <a:ext cx="874059" cy="6858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400298" y="948015"/>
            <a:ext cx="874059" cy="6858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3348315" y="941292"/>
            <a:ext cx="874059" cy="6858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316502" y="948015"/>
            <a:ext cx="874059" cy="68580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6447" y="2245222"/>
            <a:ext cx="28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007220" y="2366682"/>
            <a:ext cx="1331261" cy="712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16502" y="2433045"/>
            <a:ext cx="94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849471" y="739588"/>
            <a:ext cx="1317811" cy="89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879976" y="618565"/>
            <a:ext cx="2998695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729" y="4047566"/>
            <a:ext cx="368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চলে গেলো?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007220" y="4047566"/>
            <a:ext cx="1532968" cy="8337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89602" y="4111841"/>
            <a:ext cx="102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41" y="5271247"/>
            <a:ext cx="298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007220" y="5271246"/>
            <a:ext cx="1438839" cy="90095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6502" y="5359697"/>
            <a:ext cx="72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45495 -0.021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46054 -0.01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5443 -0.0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/>
      <p:bldP spid="16" grpId="1"/>
      <p:bldP spid="18" grpId="0" animBg="1"/>
      <p:bldP spid="18" grpId="1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3606">
            <a:off x="8306001" y="108622"/>
            <a:ext cx="1844457" cy="1054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682">
            <a:off x="5994497" y="3318233"/>
            <a:ext cx="2349329" cy="1448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442">
            <a:off x="4789742" y="1328907"/>
            <a:ext cx="2349329" cy="1448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7573">
            <a:off x="8629168" y="3435081"/>
            <a:ext cx="2349329" cy="1448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060">
            <a:off x="9784179" y="1031391"/>
            <a:ext cx="2349329" cy="14487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6034" y="3693941"/>
            <a:ext cx="698960" cy="27203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 rot="1490237">
            <a:off x="6319480" y="540856"/>
            <a:ext cx="4283479" cy="345840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8620" y="677483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83280" y="1448014"/>
            <a:ext cx="1120140" cy="754380"/>
            <a:chOff x="2708910" y="2480310"/>
            <a:chExt cx="1120140" cy="754380"/>
          </a:xfrm>
        </p:grpSpPr>
        <p:sp>
          <p:nvSpPr>
            <p:cNvPr id="20" name="Oval Callout 19"/>
            <p:cNvSpPr/>
            <p:nvPr/>
          </p:nvSpPr>
          <p:spPr>
            <a:xfrm>
              <a:off x="2708910" y="2480310"/>
              <a:ext cx="1120140" cy="754380"/>
            </a:xfrm>
            <a:prstGeom prst="wedgeEllipse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39912" y="2588359"/>
              <a:ext cx="871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791" y="2181799"/>
            <a:ext cx="45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কয়টি আম পরে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5974" y="2502082"/>
            <a:ext cx="1152939" cy="821635"/>
            <a:chOff x="3882887" y="4452730"/>
            <a:chExt cx="1152939" cy="821635"/>
          </a:xfrm>
        </p:grpSpPr>
        <p:sp>
          <p:nvSpPr>
            <p:cNvPr id="25" name="Oval Callout 24"/>
            <p:cNvSpPr/>
            <p:nvPr/>
          </p:nvSpPr>
          <p:spPr>
            <a:xfrm>
              <a:off x="3882887" y="4452730"/>
              <a:ext cx="1152939" cy="821635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7131" y="4628034"/>
              <a:ext cx="83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791" y="3247832"/>
            <a:ext cx="48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রইলো?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06194" y="3839079"/>
            <a:ext cx="1412719" cy="834887"/>
            <a:chOff x="4783704" y="5274365"/>
            <a:chExt cx="1412719" cy="834887"/>
          </a:xfrm>
        </p:grpSpPr>
        <p:sp>
          <p:nvSpPr>
            <p:cNvPr id="29" name="Oval Callout 28"/>
            <p:cNvSpPr/>
            <p:nvPr/>
          </p:nvSpPr>
          <p:spPr>
            <a:xfrm>
              <a:off x="4783704" y="5274365"/>
              <a:ext cx="1312296" cy="834887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43484" y="5412693"/>
              <a:ext cx="1152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7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0872 0.3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2279 0.634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476" y="4098072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৩ =?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46170" y="675873"/>
            <a:ext cx="4069080" cy="116586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7690" y="777240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960" y="2782669"/>
            <a:ext cx="220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25697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055" y="4139335"/>
            <a:ext cx="3966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২ = ?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1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4208931" y="779930"/>
            <a:ext cx="2934576" cy="1107996"/>
          </a:xfrm>
          <a:prstGeom prst="doubleWav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0649" y="779930"/>
            <a:ext cx="3375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024" y="2976806"/>
            <a:ext cx="7005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– ১ = ?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– ২ = ?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– ২ =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2965422"/>
            <a:ext cx="104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3576" y="3849069"/>
            <a:ext cx="117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949" y="4775344"/>
            <a:ext cx="111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" y="228599"/>
            <a:ext cx="6100483" cy="6414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28599"/>
            <a:ext cx="5997388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9421">
            <a:off x="7807787" y="2841300"/>
            <a:ext cx="3611986" cy="264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88260"/>
            <a:ext cx="7939681" cy="6494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871" y="2153884"/>
            <a:ext cx="65659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88260"/>
            <a:ext cx="11846859" cy="649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9" y="2644170"/>
            <a:ext cx="11846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5758" y="657738"/>
            <a:ext cx="2940483" cy="1105476"/>
            <a:chOff x="3809102" y="578225"/>
            <a:chExt cx="2940483" cy="1105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Horizontal Scroll 2"/>
            <p:cNvSpPr/>
            <p:nvPr/>
          </p:nvSpPr>
          <p:spPr>
            <a:xfrm>
              <a:off x="3818126" y="578225"/>
              <a:ext cx="2931459" cy="1105476"/>
            </a:xfrm>
            <a:prstGeom prst="horizontalScroll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প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9102" y="760371"/>
              <a:ext cx="2931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599883"/>
            <a:ext cx="2236132" cy="319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6562" y="3840421"/>
            <a:ext cx="8961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সামসুন নাহার শান্তা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 নং সুলতান খান কান্দি সরকারি প্রাথমিক বিদ্যালয়।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শিবচর,মাদারিপুর।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Gmail:samsunnaharsanta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6"/>
          <a:stretch/>
        </p:blipFill>
        <p:spPr>
          <a:xfrm>
            <a:off x="669181" y="1870711"/>
            <a:ext cx="2287271" cy="26535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9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3338" y="597233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991" y="2519485"/>
            <a:ext cx="445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৩৯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বিয়োগের ধারণা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713910" y="330954"/>
            <a:ext cx="5002306" cy="168088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4" y="2342790"/>
            <a:ext cx="2861665" cy="3713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607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67" y="1843056"/>
            <a:ext cx="870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শিখবে..................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690" y="3132114"/>
            <a:ext cx="858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021081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7185" y="30054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ছড়া আবৃত্তি করি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081" y="1708663"/>
            <a:ext cx="4386469" cy="477053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আছে পাঁচটি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দিলাম তোমায় দুটি,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আমার কয়টি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কী?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ছিল-কমে গেল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 দিলাম বলে,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থেকে কমে গেলে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 তারে বলে।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7877" y="1642758"/>
            <a:ext cx="4916557" cy="478162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1" y="1850197"/>
            <a:ext cx="1527313" cy="20045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7" y="1850197"/>
            <a:ext cx="1527313" cy="20045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82" y="1788743"/>
            <a:ext cx="1527313" cy="20045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48" y="4093931"/>
            <a:ext cx="1527313" cy="2004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69" y="4109875"/>
            <a:ext cx="1527313" cy="20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0174" y="477076"/>
            <a:ext cx="5804452" cy="2160105"/>
            <a:chOff x="1961323" y="927652"/>
            <a:chExt cx="5804452" cy="2160105"/>
          </a:xfrm>
        </p:grpSpPr>
        <p:sp>
          <p:nvSpPr>
            <p:cNvPr id="5" name="Horizontal Scroll 4"/>
            <p:cNvSpPr/>
            <p:nvPr/>
          </p:nvSpPr>
          <p:spPr>
            <a:xfrm>
              <a:off x="1961323" y="927652"/>
              <a:ext cx="5804452" cy="2160105"/>
            </a:xfrm>
            <a:prstGeom prst="horizontalScroll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সসসসসসস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7183" y="1683026"/>
              <a:ext cx="43334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আমরা জানবো</a:t>
              </a:r>
              <a:endParaRPr lang="en-US" sz="4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32-Point Star 15"/>
          <p:cNvSpPr/>
          <p:nvPr/>
        </p:nvSpPr>
        <p:spPr>
          <a:xfrm>
            <a:off x="5049077" y="2531162"/>
            <a:ext cx="5459896" cy="360378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75820" cy="6858000"/>
          </a:xfrm>
          <a:prstGeom prst="frame">
            <a:avLst>
              <a:gd name="adj1" fmla="val 3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560" y="2509599"/>
            <a:ext cx="77952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3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13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11630" y="1360170"/>
            <a:ext cx="9521190" cy="4514850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578" y="2307328"/>
            <a:ext cx="9929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শিক্ষার্থী, মার্বেল, কাঠির মাধ্যমে শিক্ষার্থীদের বিয়োগের ধারণা দেব।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234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</dc:creator>
  <cp:lastModifiedBy>shanta</cp:lastModifiedBy>
  <cp:revision>65</cp:revision>
  <dcterms:created xsi:type="dcterms:W3CDTF">2020-02-16T06:33:24Z</dcterms:created>
  <dcterms:modified xsi:type="dcterms:W3CDTF">2020-03-16T16:51:50Z</dcterms:modified>
</cp:coreProperties>
</file>