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23" r:id="rId3"/>
    <p:sldId id="324" r:id="rId4"/>
    <p:sldId id="326" r:id="rId5"/>
    <p:sldId id="300" r:id="rId6"/>
    <p:sldId id="301" r:id="rId7"/>
    <p:sldId id="267" r:id="rId8"/>
    <p:sldId id="286" r:id="rId9"/>
    <p:sldId id="291" r:id="rId10"/>
    <p:sldId id="293" r:id="rId11"/>
    <p:sldId id="296" r:id="rId12"/>
    <p:sldId id="287" r:id="rId13"/>
    <p:sldId id="294" r:id="rId14"/>
    <p:sldId id="295" r:id="rId15"/>
    <p:sldId id="292" r:id="rId16"/>
    <p:sldId id="297" r:id="rId17"/>
    <p:sldId id="311" r:id="rId18"/>
    <p:sldId id="319" r:id="rId19"/>
    <p:sldId id="316" r:id="rId20"/>
    <p:sldId id="320" r:id="rId21"/>
    <p:sldId id="322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75" d="100"/>
          <a:sy n="75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E835-01C7-4BBD-9E8D-CED83B617B73}" type="datetimeFigureOut">
              <a:rPr lang="en-US" smtClean="0"/>
              <a:t>26-Apr-15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62307-D5B8-450F-B776-4B794BDC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207ED-66D8-4762-BD12-4B1AF327B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-white_and_red_roses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38200" y="2514600"/>
              <a:ext cx="701040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1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6836"/>
            <a:ext cx="3581400" cy="542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2727" y="2709208"/>
            <a:ext cx="34756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সহধর্মীনি</a:t>
            </a:r>
          </a:p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প্রমিলা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148" y="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35003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  <p:sp>
        <p:nvSpPr>
          <p:cNvPr id="3" name="Rectangle 2"/>
          <p:cNvSpPr/>
          <p:nvPr/>
        </p:nvSpPr>
        <p:spPr>
          <a:xfrm>
            <a:off x="5115104" y="3049250"/>
            <a:ext cx="37240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</a:t>
            </a:r>
            <a:endParaRPr lang="bn-BD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১৯৭২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সালে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31914"/>
            <a:ext cx="4213706" cy="3859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0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435057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1524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790197" y="2797076"/>
            <a:ext cx="33538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 চল্লিস বছর বয়সে 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দুরারোগ্য রোগে 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হয়ে বাকশক্তি 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 ফেলেন।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5" y="3994300"/>
            <a:ext cx="1724025" cy="26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81464"/>
            <a:ext cx="1712436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4184" y="2438400"/>
            <a:ext cx="77845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bn-BD" sz="4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অগ্নিবীনা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দোলনচাপা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সর্বহারা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বাঁশী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066800"/>
            <a:ext cx="54200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bn-BD" sz="4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ঝিঙেফুল,উমর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ফারুক,সংকল্প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6348" y="-762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14368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191000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524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2819400"/>
            <a:ext cx="39917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২৯শে আগষ্ট</a:t>
            </a:r>
          </a:p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১৯৭৬ সালে কবি </a:t>
            </a:r>
          </a:p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ঢাকায় শেষ </a:t>
            </a:r>
          </a:p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নিঃশ্বাস ত্যগ করেন।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4129"/>
            <a:ext cx="6629400" cy="4411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56348" y="-762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7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5715000"/>
            <a:ext cx="6476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বিশ্ববিদ্যালয়ের মসজিদ সংলগ্ল প্রাঙ্গর্ণে রাষ্ট্রীয়</a:t>
            </a:r>
          </a:p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মর্যাদায় সমাহিত করা হয়।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2761" y="914400"/>
            <a:ext cx="5295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আবৃত্তি</a:t>
            </a:r>
            <a:endParaRPr lang="en-US" sz="80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55" y="228600"/>
            <a:ext cx="3886200" cy="592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993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04129"/>
              </p:ext>
            </p:extLst>
          </p:nvPr>
        </p:nvGraphicFramePr>
        <p:xfrm>
          <a:off x="5638800" y="3341914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1914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5257800" y="4724400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আবৃত্তির  অডিও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304800"/>
            <a:ext cx="3276600" cy="11035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443019"/>
            <a:ext cx="4572000" cy="31334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2672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2। “</a:t>
            </a:r>
            <a:r>
              <a:rPr lang="as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বীর -বল উন্নত মম শির!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 নেহারি’ আমারি নতশির ওই শিখর হিমাদ্রির!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”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লাইনটি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তুমি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বুঝলে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8956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১। ১০টি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2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7600" y="1524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0" y="3124200"/>
            <a:ext cx="80772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কি?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038600" y="401776"/>
            <a:ext cx="3733800" cy="1274623"/>
          </a:xfrm>
          <a:prstGeom prst="cloudCallout">
            <a:avLst>
              <a:gd name="adj1" fmla="val -33447"/>
              <a:gd name="adj2" fmla="val 93132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654366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381000" y="228600"/>
            <a:ext cx="5486400" cy="2665138"/>
          </a:xfrm>
          <a:prstGeom prst="irregularSeal1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141785"/>
            <a:ext cx="6324600" cy="3581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নিজাম উদ্দিন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মাধাইনগর দ্বি-মুখী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ঊচ্চ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তাড়াশ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60120"/>
            <a:ext cx="1752600" cy="19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" y="3352800"/>
            <a:ext cx="8686800" cy="2057400"/>
          </a:xfrm>
          <a:prstGeom prst="horizontalScroll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0" y="152400"/>
            <a:ext cx="2971800" cy="2590800"/>
            <a:chOff x="3048000" y="152400"/>
            <a:chExt cx="2971800" cy="2590800"/>
          </a:xfrm>
        </p:grpSpPr>
        <p:pic>
          <p:nvPicPr>
            <p:cNvPr id="4" name="Picture 3" descr="hom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200400" y="228600"/>
              <a:ext cx="2514600" cy="2514600"/>
            </a:xfrm>
            <a:prstGeom prst="rect">
              <a:avLst/>
            </a:prstGeom>
            <a:noFill/>
            <a:ln/>
          </p:spPr>
        </p:pic>
        <p:sp>
          <p:nvSpPr>
            <p:cNvPr id="5" name="TextBox 4"/>
            <p:cNvSpPr txBox="1"/>
            <p:nvPr/>
          </p:nvSpPr>
          <p:spPr>
            <a:xfrm>
              <a:off x="3459670" y="1384802"/>
              <a:ext cx="199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BD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3048000" y="152400"/>
              <a:ext cx="2971800" cy="2590800"/>
            </a:xfrm>
            <a:prstGeom prst="wedgeEllipseCallout">
              <a:avLst>
                <a:gd name="adj1" fmla="val -37616"/>
                <a:gd name="adj2" fmla="val 82872"/>
              </a:avLst>
            </a:prstGeom>
            <a:noFill/>
            <a:ln w="603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685800"/>
            <a:ext cx="4293379" cy="4267200"/>
          </a:xfrm>
          <a:prstGeom prst="rect">
            <a:avLst/>
          </a:prstGeom>
          <a:noFill/>
          <a:ln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743200" y="3657600"/>
            <a:ext cx="3505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05000" y="44196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</a:t>
            </a:r>
            <a:r>
              <a:rPr lang="bn-BD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র্থীদের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950803"/>
            <a:ext cx="4191000" cy="830997"/>
          </a:xfrm>
          <a:prstGeom prst="rect">
            <a:avLst/>
          </a:prstGeom>
          <a:noFill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রাশেদ রায়হান লিটন / কম্পিউটার শিক্ষক</a:t>
            </a:r>
          </a:p>
          <a:p>
            <a:pPr algn="ctr"/>
            <a:r>
              <a:rPr lang="bn-IN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বিদ্যালয়/কুমারখালী।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78" y="990600"/>
            <a:ext cx="7886700" cy="3429000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8" y="1500188"/>
            <a:ext cx="1607344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1295400"/>
            <a:ext cx="155319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503" y="1219200"/>
            <a:ext cx="6393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6789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“বিদ্রোহী” কবিতা</a:t>
            </a:r>
            <a:endParaRPr lang="en-US" sz="96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1338" y="4267200"/>
            <a:ext cx="4666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লেখক- কাজী নজরুল ইসলাস</a:t>
            </a:r>
            <a:endParaRPr lang="en-US" sz="40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161871"/>
            <a:ext cx="7939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শিক্ষাথীরা- </a:t>
            </a:r>
            <a:endParaRPr lang="en-US" sz="7200" b="1" u="sng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2743199"/>
            <a:ext cx="7671315" cy="1015663"/>
            <a:chOff x="762000" y="2743199"/>
            <a:chExt cx="7671315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2743199"/>
              <a:ext cx="71379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chemeClr val="bg2">
                      <a:lumMod val="9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কবি পরিচিতি বলতে পারবে।</a:t>
              </a:r>
              <a:endParaRPr lang="en-US" sz="6000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Quad Arrow 8"/>
            <p:cNvSpPr/>
            <p:nvPr/>
          </p:nvSpPr>
          <p:spPr>
            <a:xfrm>
              <a:off x="762000" y="2895600"/>
              <a:ext cx="533400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000" y="3885932"/>
            <a:ext cx="8763000" cy="830997"/>
            <a:chOff x="381000" y="3885932"/>
            <a:chExt cx="8763000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914398" y="3885932"/>
              <a:ext cx="8229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chemeClr val="bg2">
                      <a:lumMod val="9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কবিতাটি সুন্দর করে আবৃত্তি করতে পারবে।</a:t>
              </a:r>
              <a:endParaRPr lang="en-US" sz="4800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Quad Arrow 9"/>
            <p:cNvSpPr/>
            <p:nvPr/>
          </p:nvSpPr>
          <p:spPr>
            <a:xfrm>
              <a:off x="381000" y="4015887"/>
              <a:ext cx="533400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6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araokegaan.com/wp-content/uploads/2012/07/Kazi-Nazrul-Islam1-263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" y="1676399"/>
            <a:ext cx="3926991" cy="44794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524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  <p:sp>
        <p:nvSpPr>
          <p:cNvPr id="3" name="Rectangle 2"/>
          <p:cNvSpPr/>
          <p:nvPr/>
        </p:nvSpPr>
        <p:spPr>
          <a:xfrm>
            <a:off x="5971521" y="1905000"/>
            <a:ext cx="12747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 err="1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60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9806" y="3200400"/>
            <a:ext cx="5484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১১ই জ্যৈষ্ঠ ১৩০৬ (২৫শে মে ১৮৯৯ )</a:t>
            </a:r>
          </a:p>
          <a:p>
            <a:pPr algn="ctr"/>
            <a:r>
              <a:rPr lang="bn-BD" sz="3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পশ্চিম বঙ্গের বর্ধমান জেলার </a:t>
            </a:r>
          </a:p>
          <a:p>
            <a:pPr algn="ctr"/>
            <a:r>
              <a:rPr lang="bn-BD" sz="3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আসানসোল মহাকুমার চুরুলিয়া গ্রামে।</a:t>
            </a:r>
            <a:endParaRPr lang="en-US" sz="36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  <p:sp>
        <p:nvSpPr>
          <p:cNvPr id="5" name="Rectangle 4"/>
          <p:cNvSpPr/>
          <p:nvPr/>
        </p:nvSpPr>
        <p:spPr>
          <a:xfrm>
            <a:off x="4322875" y="2667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আহম্মেদ</a:t>
            </a:r>
            <a:endParaRPr lang="bn-BD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জাহেদা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447800"/>
            <a:ext cx="4143926" cy="5093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5125" y="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  <p:sp>
        <p:nvSpPr>
          <p:cNvPr id="2" name="Rectangle 1"/>
          <p:cNvSpPr/>
          <p:nvPr/>
        </p:nvSpPr>
        <p:spPr>
          <a:xfrm>
            <a:off x="5410200" y="2848451"/>
            <a:ext cx="256833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bn-BD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দুখু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5" y="1257898"/>
            <a:ext cx="3886200" cy="5371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27920"/>
            <a:ext cx="3429000" cy="5225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62200" y="152400"/>
            <a:ext cx="402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7200" u="sng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638961"/>
            <a:ext cx="53735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১৯১৪ সালে  সেনাবাহিনীর বাঙালি</a:t>
            </a:r>
          </a:p>
          <a:p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পল্টনে যোগ দিয়ে  করাচি যান।</a:t>
            </a:r>
            <a:endParaRPr lang="en-US" sz="4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307</Words>
  <Application>Microsoft Office PowerPoint</Application>
  <PresentationFormat>On-screen Show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Oriel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</dc:creator>
  <cp:lastModifiedBy>TSS</cp:lastModifiedBy>
  <cp:revision>213</cp:revision>
  <dcterms:created xsi:type="dcterms:W3CDTF">2006-08-16T00:00:00Z</dcterms:created>
  <dcterms:modified xsi:type="dcterms:W3CDTF">2015-04-26T05:09:38Z</dcterms:modified>
</cp:coreProperties>
</file>