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8" r:id="rId2"/>
    <p:sldId id="330" r:id="rId3"/>
    <p:sldId id="318" r:id="rId4"/>
    <p:sldId id="319" r:id="rId5"/>
    <p:sldId id="320" r:id="rId6"/>
    <p:sldId id="321" r:id="rId7"/>
    <p:sldId id="322" r:id="rId8"/>
    <p:sldId id="336" r:id="rId9"/>
    <p:sldId id="337" r:id="rId10"/>
    <p:sldId id="277" r:id="rId11"/>
    <p:sldId id="301" r:id="rId12"/>
    <p:sldId id="335" r:id="rId13"/>
    <p:sldId id="302" r:id="rId14"/>
    <p:sldId id="300" r:id="rId15"/>
    <p:sldId id="306" r:id="rId16"/>
    <p:sldId id="332" r:id="rId17"/>
    <p:sldId id="333" r:id="rId18"/>
    <p:sldId id="334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8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5B36-6910-471F-A74B-F00BCBEADDF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624AF-7EB0-498A-820A-1C2A984D1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624AF-7EB0-498A-820A-1C2A984D1D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3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84DD06-E9F9-4F40-9389-A58B68C7BC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" y="838200"/>
            <a:ext cx="853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দুলাল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>
              <a:lnSpc>
                <a:spcPct val="95000"/>
              </a:lnSpc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গাউছিয়া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রাহমানিয়া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ছুন্নিয়া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০১৮১২ ৭০৬৬২১।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ই-মেইল-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n.bihongga@gmail.com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০১০৫০২৬০৭৭৭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ব্যাচ-২৬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ভেন্যু-টিটিসি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6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at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625600"/>
            <a:ext cx="6486525" cy="485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1950" y="435114"/>
            <a:ext cx="8305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পাম্প থেকে জ্বালানি নেবার সময় দূর্ঘটনার ছবিটি 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1350" y="2057400"/>
            <a:ext cx="18165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একটি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461"/>
              </p:ext>
            </p:extLst>
          </p:nvPr>
        </p:nvGraphicFramePr>
        <p:xfrm>
          <a:off x="7222067" y="3819525"/>
          <a:ext cx="1253066" cy="105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067" y="3819525"/>
                        <a:ext cx="1253066" cy="1057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35114"/>
            <a:ext cx="5791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জ্বালানি পাম্পে সতর্কতামূলক ব্যবস্থা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16517-425x284-Gas_s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74" y="1371600"/>
            <a:ext cx="7381876" cy="4932828"/>
          </a:xfrm>
          <a:prstGeom prst="rect">
            <a:avLst/>
          </a:prstGeom>
        </p:spPr>
      </p:pic>
      <p:pic>
        <p:nvPicPr>
          <p:cNvPr id="11" name="Picture 10" descr="GasPump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42524" y="2472670"/>
            <a:ext cx="4724876" cy="270893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19400" y="3276600"/>
            <a:ext cx="3103735" cy="1727775"/>
            <a:chOff x="2819400" y="3429000"/>
            <a:chExt cx="3103735" cy="1727775"/>
          </a:xfrm>
        </p:grpSpPr>
        <p:sp>
          <p:nvSpPr>
            <p:cNvPr id="13" name="TextBox 12"/>
            <p:cNvSpPr txBox="1"/>
            <p:nvPr/>
          </p:nvSpPr>
          <p:spPr>
            <a:xfrm>
              <a:off x="2819400" y="4572000"/>
              <a:ext cx="3103735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ভূ-সংযুক্ত পরিবাহি তার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343400" y="3429000"/>
              <a:ext cx="0" cy="1143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জ্বালানিবাহী ট্রাকে কখনো কখনো আগুন ধরে কেনো?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rounding-truc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" y="1219200"/>
            <a:ext cx="8108462" cy="421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0292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জ্বালানিবাহী ট্রাকের চাকা এবং রাস্তার ঘর্ষণে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অগ্নিস্ফুলিঙ্গের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হয়ে ট্রাকে আগুন ধরে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wcar-DEUTZ-Euro-3-Oil-Fuel-Tanker-Truck-working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350000" cy="4762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73933" y="282714"/>
            <a:ext cx="6237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জ্বালানিবাহী ট্রাক নিরাপদে রাখার উপায়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11220" y="5029200"/>
            <a:ext cx="6213560" cy="1828800"/>
            <a:chOff x="1211220" y="5029200"/>
            <a:chExt cx="6213560" cy="1828800"/>
          </a:xfrm>
          <a:noFill/>
        </p:grpSpPr>
        <p:sp>
          <p:nvSpPr>
            <p:cNvPr id="14" name="TextBox 13"/>
            <p:cNvSpPr txBox="1"/>
            <p:nvPr/>
          </p:nvSpPr>
          <p:spPr>
            <a:xfrm>
              <a:off x="1211220" y="5780782"/>
              <a:ext cx="6213560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জ্বালানিবাহী ট্রাকের সাথে পরিবাহি লোহার শিকল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সংযুক্ত করে ভূ-সংযোগের ব্যবস্থা করা হয়।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076700" y="5029200"/>
              <a:ext cx="0" cy="457200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14"/>
          <p:cNvSpPr/>
          <p:nvPr/>
        </p:nvSpPr>
        <p:spPr>
          <a:xfrm rot="1508687">
            <a:off x="2765379" y="2350776"/>
            <a:ext cx="838200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20091313" flipH="1">
            <a:off x="5470479" y="2350776"/>
            <a:ext cx="838200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20091313" flipV="1">
            <a:off x="2784430" y="4907273"/>
            <a:ext cx="838200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602230" flipH="1">
            <a:off x="5521693" y="4899283"/>
            <a:ext cx="838200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8809" y="304800"/>
            <a:ext cx="601639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অপারেশন থিয়েটার চার্জ নিরপেক্ষ রাখার 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700" y="2571087"/>
            <a:ext cx="2476500" cy="2481574"/>
          </a:xfrm>
          <a:prstGeom prst="rect">
            <a:avLst/>
          </a:prstGeom>
        </p:spPr>
      </p:pic>
      <p:pic>
        <p:nvPicPr>
          <p:cNvPr id="6" name="Picture 5" descr="69353_kimberlyclark_apparel_shoe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2346960" cy="2002738"/>
          </a:xfrm>
          <a:prstGeom prst="rect">
            <a:avLst/>
          </a:prstGeom>
        </p:spPr>
      </p:pic>
      <p:pic>
        <p:nvPicPr>
          <p:cNvPr id="7" name="Picture 6" descr="Medical-Latex-Gloves.ps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1221" y="4038600"/>
            <a:ext cx="2343560" cy="1890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ho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7749" y="1295400"/>
            <a:ext cx="236123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urgical-Instrume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038600"/>
            <a:ext cx="2381250" cy="2028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20040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ধুলোবালি ও জীবাণুমুক্ত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1562" y="3124200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রাবারের জুতা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5943600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রাবারের গ্লাভস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019800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জীবাণুমুক্ত ও অনাহিত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as_tank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1066800"/>
            <a:ext cx="7067550" cy="5314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7255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ট্যাংকারে জ্বালানি ভরার সময় সতর্কতামূলক ব্যবস্থা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19600" y="4724400"/>
            <a:ext cx="1600200" cy="4447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4825425"/>
            <a:ext cx="25010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ভূ-সংযুক্ত পরিবাহি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1169" y="304800"/>
            <a:ext cx="187423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019984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প্রদর্শিত 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লাইনের খুঁটির সাথে তীর চিহ্নিত তারটি কেন ব্যবহার করা হয়েছে?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rticle-0-129FAF24000005DC-166_468x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059391"/>
            <a:ext cx="3962400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600200"/>
            <a:ext cx="1552028" cy="707886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spc="3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spc="3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6" y="3048000"/>
            <a:ext cx="8938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বজ্রপাতের হাত থেকে ঘর-বাড়িকে রক্ষার জন্য কী করা প্রয়োজন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ডাক্তার অপারেশন করার সময় রাবারের জুতা ব্যবহার করেন কেন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43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দৈন্দিন জীবনে ব্যবহার হয় এমন কোন কোন ক্ষেত্রে স্থির বিদ্যুৎ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উৎপন্ন হবার কারণে দূর্ঘটনা ঘটতে পারে সেগুলোর নাম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600200"/>
            <a:ext cx="2353529" cy="83099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05000"/>
            <a:ext cx="662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7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54" descr="lightning-gallery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648200" cy="41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1336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0292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এধরনের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কোন ক্ষতি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iberoptic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2149929" y="2209800"/>
            <a:ext cx="491947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45129" y="1143000"/>
            <a:ext cx="552907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স্থির তড়িতের বিপদ ও সতর্কতা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19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…</a:t>
            </a:r>
            <a:endParaRPr lang="en-US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স্থির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তড়িতের বিপদ স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ম্প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র্কে বর্ণনা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  <a:sym typeface="Webdings"/>
              </a:rPr>
              <a:t>স্থির তড়িতের বিপদজনক ঝুঁকি হতে রক্ষার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কৌশল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ব্যাখ্যা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ebdings"/>
              </a:rPr>
              <a:t>করতে পারবে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Anvil_shaped_cumulus_panorama_edit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4593" y="1219199"/>
            <a:ext cx="6905129" cy="3407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6870" y="326709"/>
            <a:ext cx="39805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বজ্রপাত কীভাবে সংঘটিত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hunder Storm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105126"/>
            <a:ext cx="1913022" cy="1635634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454593" y="5181600"/>
            <a:ext cx="690513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মেঘের চারপাশের বায়ুমণ্ডলের তাপমাত্রার কী কোনো পরিবর্তন হবে?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nder-d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557220"/>
            <a:ext cx="3218447" cy="2911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752600"/>
            <a:ext cx="646523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তাপে বায়ুমণ্ডলের আয়তনের কীরূপ পরিবর্তন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913727"/>
            <a:ext cx="2895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 এবং মেঘের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আধান বিনিময় হচ্ছে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5271" y="304800"/>
            <a:ext cx="201208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1143000"/>
            <a:ext cx="5486402" cy="3697920"/>
            <a:chOff x="1828799" y="1219200"/>
            <a:chExt cx="5486402" cy="3697920"/>
          </a:xfrm>
        </p:grpSpPr>
        <p:pic>
          <p:nvPicPr>
            <p:cNvPr id="4" name="Picture 3" descr="cell-phone-gas-pum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9" y="1219200"/>
              <a:ext cx="5486402" cy="3697920"/>
            </a:xfrm>
            <a:prstGeom prst="rect">
              <a:avLst/>
            </a:prstGeom>
          </p:spPr>
        </p:pic>
        <p:pic>
          <p:nvPicPr>
            <p:cNvPr id="5" name="Picture 4" descr="cell cop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527" y="1363772"/>
              <a:ext cx="861174" cy="107462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</p:pic>
        <p:pic>
          <p:nvPicPr>
            <p:cNvPr id="6" name="Picture 5" descr="cell cop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8972" y="1758474"/>
              <a:ext cx="543828" cy="678624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threePt" dir="t"/>
            </a:scene3d>
          </p:spPr>
        </p:pic>
      </p:grpSp>
      <p:sp>
        <p:nvSpPr>
          <p:cNvPr id="7" name="TextBox 6"/>
          <p:cNvSpPr txBox="1"/>
          <p:nvPr/>
        </p:nvSpPr>
        <p:spPr>
          <a:xfrm>
            <a:off x="685800" y="5105400"/>
            <a:ext cx="780213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চিত্রটি লক্ষ কর, লোকটি মোবাইল ফোনে কথা বলছে।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কোনো দূর্ঘটনা কী ঘটতে পারে? ঘটনাটি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473" y="253425"/>
            <a:ext cx="657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স্থির তড়িতের বিপদের ক্ষেত্রগুলো কী তোমরা জান?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hunder shocked burn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3216" y="936008"/>
            <a:ext cx="2434014" cy="2819400"/>
          </a:xfrm>
          <a:prstGeom prst="rect">
            <a:avLst/>
          </a:prstGeom>
        </p:spPr>
      </p:pic>
      <p:pic>
        <p:nvPicPr>
          <p:cNvPr id="4" name="Picture 3" descr="static_control_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29" y="936008"/>
            <a:ext cx="3127247" cy="2743200"/>
          </a:xfrm>
          <a:prstGeom prst="rect">
            <a:avLst/>
          </a:prstGeom>
        </p:spPr>
      </p:pic>
      <p:pic>
        <p:nvPicPr>
          <p:cNvPr id="5" name="Picture 4" descr="burn 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936007"/>
            <a:ext cx="2209800" cy="2801711"/>
          </a:xfrm>
          <a:prstGeom prst="rect">
            <a:avLst/>
          </a:prstGeom>
        </p:spPr>
      </p:pic>
      <p:pic>
        <p:nvPicPr>
          <p:cNvPr id="6" name="Picture 5" descr="firetre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810000"/>
            <a:ext cx="3699371" cy="26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2667000" cy="2347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4637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বজ্রপাত হতে নিরাপদে থাকার 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3126698"/>
            <a:ext cx="5410200" cy="3274101"/>
            <a:chOff x="304800" y="3126698"/>
            <a:chExt cx="5410200" cy="3274101"/>
          </a:xfrm>
        </p:grpSpPr>
        <p:pic>
          <p:nvPicPr>
            <p:cNvPr id="5" name="Picture 4" descr="static_lightning_protection_bar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183598"/>
              <a:ext cx="5410200" cy="32172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45648" y="3126698"/>
              <a:ext cx="1779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বজ্র নিরোধক দণ্ড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55648" y="2538534"/>
            <a:ext cx="3035952" cy="3786066"/>
            <a:chOff x="5727048" y="2538534"/>
            <a:chExt cx="3035952" cy="3786066"/>
          </a:xfrm>
        </p:grpSpPr>
        <p:pic>
          <p:nvPicPr>
            <p:cNvPr id="8" name="Picture 7" descr="House earthi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6030722" y="2538534"/>
              <a:ext cx="2732278" cy="378606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27048" y="2800290"/>
              <a:ext cx="151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বজ্র নিরোধক দণ্ড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400" y="5486400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তামার দণ্ড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09430" y="4114800"/>
              <a:ext cx="1200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পরিবাহি তার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6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311</Words>
  <Application>Microsoft Office PowerPoint</Application>
  <PresentationFormat>On-screen Show (4:3)</PresentationFormat>
  <Paragraphs>58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Webdings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dll</cp:lastModifiedBy>
  <cp:revision>315</cp:revision>
  <dcterms:created xsi:type="dcterms:W3CDTF">2013-09-13T16:58:59Z</dcterms:created>
  <dcterms:modified xsi:type="dcterms:W3CDTF">2020-03-17T18:09:39Z</dcterms:modified>
</cp:coreProperties>
</file>