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8" r:id="rId2"/>
    <p:sldId id="259" r:id="rId3"/>
    <p:sldId id="282" r:id="rId4"/>
    <p:sldId id="261" r:id="rId5"/>
    <p:sldId id="284" r:id="rId6"/>
    <p:sldId id="283" r:id="rId7"/>
    <p:sldId id="275" r:id="rId8"/>
    <p:sldId id="285" r:id="rId9"/>
    <p:sldId id="277" r:id="rId10"/>
    <p:sldId id="273" r:id="rId11"/>
    <p:sldId id="278" r:id="rId12"/>
    <p:sldId id="267" r:id="rId13"/>
    <p:sldId id="279" r:id="rId14"/>
    <p:sldId id="286" r:id="rId15"/>
    <p:sldId id="280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D94D-2173-4F48-B6A9-2401628980D8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C6385-AD47-4BEB-8902-63B4A38E6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7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6385-AD47-4BEB-8902-63B4A38E69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69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E181B1-A19B-4FB2-B2F9-C44A6D0ADB8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66A84-D00F-4434-90FB-1A9B2CA5D8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67002" y="413359"/>
            <a:ext cx="7853819" cy="241752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3" t="6149" r="10997" b="5230"/>
          <a:stretch/>
        </p:blipFill>
        <p:spPr>
          <a:xfrm>
            <a:off x="3587754" y="2661022"/>
            <a:ext cx="5261883" cy="3406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910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1" y="1922031"/>
            <a:ext cx="2355442" cy="23522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" y="1922032"/>
            <a:ext cx="1830780" cy="232449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4321" y="1828800"/>
            <a:ext cx="2465383" cy="2507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948" y="5442482"/>
            <a:ext cx="213359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 পুঁতি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0151" y="5459620"/>
            <a:ext cx="1879116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রৌপ্যমুদ্রা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5858" y="5489928"/>
            <a:ext cx="17872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599709" y="4327374"/>
            <a:ext cx="221673" cy="1115108"/>
          </a:xfrm>
          <a:prstGeom prst="up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89193" y="278267"/>
            <a:ext cx="73571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উয়ারী-বটেশ্বরের প্রাচীন নিদর্শনসমূহঃ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9454315" y="4311814"/>
            <a:ext cx="55418" cy="1140536"/>
          </a:xfrm>
          <a:prstGeom prst="up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693361" y="4372222"/>
            <a:ext cx="45719" cy="1042550"/>
          </a:xfrm>
          <a:prstGeom prst="up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58" y="1828800"/>
            <a:ext cx="2857500" cy="2417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2390" y="5439824"/>
            <a:ext cx="23631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143963" y="4372222"/>
            <a:ext cx="45719" cy="1030024"/>
          </a:xfrm>
          <a:prstGeom prst="upArrow">
            <a:avLst/>
          </a:prstGeom>
          <a:solidFill>
            <a:srgbClr val="00206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929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8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626367"/>
            <a:ext cx="9878290" cy="3693319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নরসিংদী জেলার উয়ারী ও বটেশ্বর নামক দুইটি গ্রামে খ্রিষ্টপূর্ব ৪৫০ অব্দের মৌর্য আমলের নিদর্শন পাওয়া গেছে।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এখানে আমরা রৌপ্যমুদ্রা,হাতিয়ার এবং পাথরের পুঁতি দেখতে পাই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507" y="2660074"/>
            <a:ext cx="387929" cy="354244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506" y="3989880"/>
            <a:ext cx="387929" cy="354244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81055" y="2369127"/>
            <a:ext cx="3144980" cy="138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2232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88" y="2098301"/>
            <a:ext cx="11582401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163265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8581" y="1697280"/>
            <a:ext cx="942109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খাতায় মহাস্থানগড় ও উয়ারী-বটেশ্বর-এর ৩টি করে নিদর্শন লিখ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952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035462" y="914400"/>
            <a:ext cx="3645074" cy="1315231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471" y="2592887"/>
            <a:ext cx="7240044" cy="2943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উয়ারি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বটেশ্বর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0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2180361"/>
            <a:ext cx="10958513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ঐতিহাসিক স্থান সম্পর্কে জেনে আসবে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81333" y="3136003"/>
            <a:ext cx="3338946" cy="138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409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62415_1582864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298398" y="4783689"/>
            <a:ext cx="3375860" cy="1894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980218" y="1884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_62415_1582864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35389" y="4783689"/>
            <a:ext cx="3375860" cy="1894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orizontal Scroll 8"/>
          <p:cNvSpPr/>
          <p:nvPr/>
        </p:nvSpPr>
        <p:spPr>
          <a:xfrm>
            <a:off x="2004164" y="1439358"/>
            <a:ext cx="8668011" cy="239360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666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617939" y="2392472"/>
            <a:ext cx="5887233" cy="3331923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আসাদুর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শুক্রবাটি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ধামইরহাট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231715" y="789139"/>
            <a:ext cx="5010411" cy="1215024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7728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838" y="1975065"/>
            <a:ext cx="751683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r>
              <a:rPr lang="en-US" sz="36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ঐতিহাসিক স্থান ও নিদর্শন</a:t>
            </a:r>
          </a:p>
          <a:p>
            <a:r>
              <a:rPr lang="bn-BD" sz="36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মহাস্থানগড় ও উয়ারী-বটেশ্বর</a:t>
            </a:r>
          </a:p>
          <a:p>
            <a:r>
              <a:rPr lang="bn-BD" sz="36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6455" y="663879"/>
            <a:ext cx="5198301" cy="989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235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8" y="1007962"/>
            <a:ext cx="11584132" cy="43396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15.2.1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মহাস্থানগড়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১৫.২.২: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500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492681" y="1227552"/>
            <a:ext cx="6538586" cy="2141950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253" y="4885151"/>
            <a:ext cx="183575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মহাস্থানগড়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1223" y="4972834"/>
            <a:ext cx="11608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উয়ারি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বটেশ্বর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56772" y="4068784"/>
          <a:ext cx="914400" cy="771525"/>
        </p:xfrm>
        <a:graphic>
          <a:graphicData uri="http://schemas.openxmlformats.org/presentationml/2006/ole">
            <p:oleObj spid="_x0000_s1101" name="Packager Shell Object" showAsIcon="1" r:id="rId3" imgW="914400" imgH="771480" progId="Package">
              <p:embed/>
            </p:oleObj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93069" y="3956050"/>
          <a:ext cx="914400" cy="771525"/>
        </p:xfrm>
        <a:graphic>
          <a:graphicData uri="http://schemas.openxmlformats.org/presentationml/2006/ole">
            <p:oleObj spid="_x0000_s1102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6491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9917" y="1227551"/>
            <a:ext cx="5135671" cy="1665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379" y="3719175"/>
            <a:ext cx="68467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ও উয়ারী-বটেশ্বর</a:t>
            </a:r>
            <a:endParaRPr lang="en-US" sz="6000" dirty="0"/>
          </a:p>
        </p:txBody>
      </p:sp>
      <p:sp>
        <p:nvSpPr>
          <p:cNvPr id="5" name="Pentagon 4"/>
          <p:cNvSpPr/>
          <p:nvPr/>
        </p:nvSpPr>
        <p:spPr>
          <a:xfrm>
            <a:off x="1290181" y="1644041"/>
            <a:ext cx="2179528" cy="83298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37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tint val="66000"/>
                <a:satMod val="160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781" y="5870868"/>
            <a:ext cx="293716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791" y="292706"/>
            <a:ext cx="6165274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6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6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71" y="1580709"/>
            <a:ext cx="4660543" cy="3495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9" y="1650197"/>
            <a:ext cx="4573779" cy="3425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8380" y="5205463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236" y="520009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করতোয়া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974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8" t="197" r="13766"/>
          <a:stretch/>
        </p:blipFill>
        <p:spPr>
          <a:xfrm>
            <a:off x="1098125" y="1066525"/>
            <a:ext cx="1966588" cy="1614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0" y="623692"/>
            <a:ext cx="4876800" cy="189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471" y="5992904"/>
            <a:ext cx="2937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53" y="1136291"/>
            <a:ext cx="2308218" cy="1474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761" t="46128" r="22480" b="33579"/>
          <a:stretch/>
        </p:blipFill>
        <p:spPr>
          <a:xfrm>
            <a:off x="5028008" y="3281468"/>
            <a:ext cx="2622690" cy="16798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556" t="81317" r="20992" b="6997"/>
          <a:stretch/>
        </p:blipFill>
        <p:spPr>
          <a:xfrm>
            <a:off x="1327759" y="3538269"/>
            <a:ext cx="2937634" cy="13402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98125" y="2819803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পুথির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485" y="268057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9634" y="267918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ব্রাক্ষীলিপি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972" y="5106330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8751" y="5106330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17" y="3276516"/>
            <a:ext cx="2286690" cy="160203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417032" y="4933519"/>
            <a:ext cx="92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যাদুঘর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687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1178085"/>
            <a:ext cx="11429999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খ্রিষ্টাব্দ পর্যন্ত প্রায় ১৯০০ বছরের ইতিহাসের সাক্ষ্য বহন করে।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মৌর্য আমলে মহাস্থানগড় পুণ্ড্রনগর নামে পরিচিত ছিল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বগুড়া শহর থেকে প্রায় 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কিলোমিটার উত্তরে করতোয়া নদীর তীরে মহাস্থানগড় অবস্থিত।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মহাস্থানগড়ে আমরা প্রাচীন দূর্গ,প্রাচীন ব্রাহ্মী শিলালিপি, মসজিদ,  মন্দির, পোড়ামাটির ফলক, ভাস্কর্য,ধাতব মুদ্রা,পুঁতি,৩.3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8449" y="0"/>
            <a:ext cx="448439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6" y="3194310"/>
            <a:ext cx="325583" cy="302786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345" y="2569026"/>
            <a:ext cx="325583" cy="302786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346" y="1350270"/>
            <a:ext cx="325583" cy="302786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3346" y="4390324"/>
            <a:ext cx="325583" cy="302786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23508" y="1025236"/>
            <a:ext cx="30064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4447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2658</TotalTime>
  <Words>292</Words>
  <Application>Microsoft Office PowerPoint</Application>
  <PresentationFormat>Custom</PresentationFormat>
  <Paragraphs>63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PTI-05</cp:lastModifiedBy>
  <cp:revision>315</cp:revision>
  <dcterms:created xsi:type="dcterms:W3CDTF">2018-02-06T03:04:03Z</dcterms:created>
  <dcterms:modified xsi:type="dcterms:W3CDTF">2020-03-18T10:19:22Z</dcterms:modified>
</cp:coreProperties>
</file>