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65" r:id="rId4"/>
    <p:sldId id="268" r:id="rId5"/>
    <p:sldId id="275" r:id="rId6"/>
    <p:sldId id="271" r:id="rId7"/>
    <p:sldId id="279" r:id="rId8"/>
    <p:sldId id="272" r:id="rId9"/>
    <p:sldId id="280" r:id="rId10"/>
    <p:sldId id="277" r:id="rId11"/>
    <p:sldId id="278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11883-1875-4BCE-95DC-28CD4CACC2A8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C712F-61C6-4D22-A48B-CEF49C24D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962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Sub</a:t>
            </a:r>
            <a:r>
              <a:rPr lang="en-US" sz="3200" dirty="0" smtClean="0"/>
              <a:t> : </a:t>
            </a:r>
            <a:r>
              <a:rPr lang="en-US" sz="3200" i="1" dirty="0" smtClean="0">
                <a:solidFill>
                  <a:srgbClr val="002060"/>
                </a:solidFill>
              </a:rPr>
              <a:t>English 2nd Paper</a:t>
            </a:r>
          </a:p>
          <a:p>
            <a:pPr algn="ctr"/>
            <a:r>
              <a:rPr lang="en-US" sz="3200" b="1" dirty="0" smtClean="0"/>
              <a:t>Class</a:t>
            </a:r>
            <a:r>
              <a:rPr lang="en-US" sz="3200" dirty="0" smtClean="0"/>
              <a:t> </a:t>
            </a:r>
            <a:r>
              <a:rPr lang="en-US" sz="3200" i="1" dirty="0" smtClean="0"/>
              <a:t>: </a:t>
            </a:r>
            <a:r>
              <a:rPr lang="en-US" sz="3200" i="1" dirty="0" smtClean="0">
                <a:solidFill>
                  <a:srgbClr val="00B050"/>
                </a:solidFill>
              </a:rPr>
              <a:t>seven</a:t>
            </a:r>
          </a:p>
          <a:p>
            <a:pPr algn="ctr"/>
            <a:r>
              <a:rPr lang="en-US" sz="2800" b="1" dirty="0" smtClean="0"/>
              <a:t>Unit</a:t>
            </a:r>
            <a:r>
              <a:rPr lang="en-US" sz="2800" dirty="0" smtClean="0">
                <a:solidFill>
                  <a:srgbClr val="7030A0"/>
                </a:solidFill>
              </a:rPr>
              <a:t>- 3</a:t>
            </a:r>
            <a:r>
              <a:rPr lang="en-US" sz="2800" b="1" dirty="0" smtClean="0">
                <a:solidFill>
                  <a:srgbClr val="7030A0"/>
                </a:solidFill>
              </a:rPr>
              <a:t>,  </a:t>
            </a:r>
            <a:r>
              <a:rPr lang="en-US" sz="2800" b="1" dirty="0" smtClean="0"/>
              <a:t>ADJECTIVE</a:t>
            </a:r>
            <a:endParaRPr lang="en-US" sz="2800" i="1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dirty="0" smtClean="0"/>
              <a:t>Time</a:t>
            </a:r>
            <a:r>
              <a:rPr lang="en-US" sz="2800" dirty="0" smtClean="0"/>
              <a:t> :  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45 minutes</a:t>
            </a:r>
            <a:endParaRPr lang="en-US" sz="32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76" name="AutoShape 8" descr="Image result for DRY  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AutoShape 10" descr="Image result for DRY  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AutoShape 12" descr="Image result for DRY  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AutoShape 14" descr="Image result for DRY  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AutoShape 16" descr="Image result for DRY  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AutoShape 18" descr="Image result for DRY  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WELC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228600"/>
            <a:ext cx="87630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94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6858000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GROUP WORK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133600"/>
            <a:ext cx="6934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WRITE 5 SENTENCE WITH THESE ADJECTIVE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733800"/>
            <a:ext cx="7086600" cy="255454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RED,FIVE,GOOD,TALL,SHORT</a:t>
            </a:r>
            <a:r>
              <a:rPr lang="en-US" sz="4000" dirty="0" smtClean="0">
                <a:solidFill>
                  <a:srgbClr val="C00000"/>
                </a:solidFill>
              </a:rPr>
              <a:t>.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01225"/>
            <a:ext cx="6400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1.I HAVE A </a:t>
            </a:r>
            <a:r>
              <a:rPr lang="en-US" sz="3200" dirty="0" smtClean="0">
                <a:solidFill>
                  <a:srgbClr val="FF0000"/>
                </a:solidFill>
              </a:rPr>
              <a:t>RED</a:t>
            </a:r>
            <a:r>
              <a:rPr lang="en-US" sz="3200" dirty="0" smtClean="0"/>
              <a:t> PEN 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615625"/>
            <a:ext cx="6400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2.SHE HAS </a:t>
            </a:r>
            <a:r>
              <a:rPr lang="en-US" sz="3200" dirty="0" smtClean="0">
                <a:solidFill>
                  <a:srgbClr val="FF0000"/>
                </a:solidFill>
              </a:rPr>
              <a:t>FIVE</a:t>
            </a:r>
            <a:r>
              <a:rPr lang="en-US" sz="3200" dirty="0" smtClean="0"/>
              <a:t> DOLLS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530025"/>
            <a:ext cx="6400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3.HE IS A </a:t>
            </a:r>
            <a:r>
              <a:rPr lang="en-US" sz="3200" dirty="0" smtClean="0">
                <a:solidFill>
                  <a:srgbClr val="FF0000"/>
                </a:solidFill>
              </a:rPr>
              <a:t>GOOD</a:t>
            </a:r>
            <a:r>
              <a:rPr lang="en-US" sz="3200" dirty="0" smtClean="0"/>
              <a:t> MAN 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520625"/>
            <a:ext cx="6400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4.REZA IS A </a:t>
            </a:r>
            <a:r>
              <a:rPr lang="en-US" sz="3200" dirty="0" smtClean="0">
                <a:solidFill>
                  <a:srgbClr val="FF0000"/>
                </a:solidFill>
              </a:rPr>
              <a:t>TALL</a:t>
            </a:r>
            <a:r>
              <a:rPr lang="en-US" sz="3200" dirty="0" smtClean="0"/>
              <a:t> BOY.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587425"/>
            <a:ext cx="6477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5.RIA IS A </a:t>
            </a:r>
            <a:r>
              <a:rPr lang="en-US" sz="3200" dirty="0" smtClean="0">
                <a:solidFill>
                  <a:srgbClr val="FF0000"/>
                </a:solidFill>
              </a:rPr>
              <a:t>SHORT</a:t>
            </a:r>
            <a:r>
              <a:rPr lang="en-US" sz="3200" dirty="0" smtClean="0"/>
              <a:t> GIRL.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9600"/>
            <a:ext cx="6477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ANSWERS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077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HOMEWORK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8077200" cy="38472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HELLO ! I AM </a:t>
            </a:r>
            <a:r>
              <a:rPr lang="en-US" sz="3600" dirty="0" smtClean="0">
                <a:solidFill>
                  <a:srgbClr val="7030A0"/>
                </a:solidFill>
              </a:rPr>
              <a:t>MOSTAFIZUR.</a:t>
            </a:r>
            <a:endParaRPr lang="en-US" sz="3600" dirty="0" smtClean="0">
              <a:solidFill>
                <a:srgbClr val="7030A0"/>
              </a:solidFill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AM A ……………. TEACHER.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I HAVE A …………… MOBILE.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I GO HOME WITH MY ………. BIKE.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I RIDE BIKE OVER ………. ROAD.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SOMETIMES I TAKE TEA FROM A ….. STALL.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1"/>
            <a:ext cx="80772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FILL IN THESE GAPS WITH APPROPRIATE ADJECTIVE.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NO MORE TODAY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16764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THANKS FOR ALL</a:t>
            </a:r>
          </a:p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SEE YOU AGAIN ON NEXT CLASS </a:t>
            </a:r>
          </a:p>
        </p:txBody>
      </p:sp>
      <p:pic>
        <p:nvPicPr>
          <p:cNvPr id="4" name="Picture 3" descr="B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495800"/>
            <a:ext cx="7620000" cy="24384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762000" y="76200"/>
            <a:ext cx="7696200" cy="4343400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TEACHER  CONTACTS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MD.MOSTAFIZUR RAHMAN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ASSISTANT TEACHER (COMPUTER)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MOHAMMADPUR ADORSHA HIGH SCHOOL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GANGNI,MEHERPUR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CELL PHONE NO-01922314170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TODAY OUR TOPIC IS ? </a:t>
            </a:r>
            <a:endParaRPr lang="en-US" dirty="0"/>
          </a:p>
        </p:txBody>
      </p:sp>
      <p:pic>
        <p:nvPicPr>
          <p:cNvPr id="1032" name="Picture 8" descr="Image result for TALL 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2683601" cy="43434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3962400" y="2057400"/>
            <a:ext cx="2895600" cy="4267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0805367" flipH="1">
            <a:off x="1841397" y="2160332"/>
            <a:ext cx="1676400" cy="969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smtClean="0"/>
              <a:t>MAN</a:t>
            </a:r>
            <a:endParaRPr lang="en-US" sz="2800" dirty="0"/>
          </a:p>
        </p:txBody>
      </p:sp>
      <p:sp>
        <p:nvSpPr>
          <p:cNvPr id="16" name="Right Arrow 15"/>
          <p:cNvSpPr/>
          <p:nvPr/>
        </p:nvSpPr>
        <p:spPr>
          <a:xfrm rot="2496446" flipH="1">
            <a:off x="2363872" y="5073628"/>
            <a:ext cx="1651457" cy="974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/>
              <a:t>MAN</a:t>
            </a:r>
            <a:endParaRPr lang="en-US" sz="4000" dirty="0"/>
          </a:p>
        </p:txBody>
      </p:sp>
      <p:sp>
        <p:nvSpPr>
          <p:cNvPr id="18" name="Oval 17"/>
          <p:cNvSpPr/>
          <p:nvPr/>
        </p:nvSpPr>
        <p:spPr>
          <a:xfrm>
            <a:off x="7391400" y="3200400"/>
            <a:ext cx="1295400" cy="2362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1752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TALL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819400" y="44958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SHORT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4191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458366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516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96000" y="304800"/>
            <a:ext cx="289560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ADJECTIVE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5" grpId="0" animBg="1"/>
      <p:bldP spid="16" grpId="0" animBg="1"/>
      <p:bldP spid="18" grpId="0" animBg="1"/>
      <p:bldP spid="10" grpId="0" animBg="1"/>
      <p:bldP spid="11" grpId="0" animBg="1"/>
      <p:bldP spid="12" grpId="0"/>
      <p:bldP spid="14" grpId="0"/>
      <p:bldP spid="20" grpId="0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 w="76200"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STUDENTS WILL BE ABLE TO…..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FIND OUTS ADJECTIVE WORDS FROM SENTENCE …..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WHERE  ARE  ADJECTIVES WORD SITTING……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HOW TO USE ADJECTIVES INSIDE  A PASSAGE….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LEARNING OUTCOMES </a:t>
            </a:r>
            <a:endParaRPr lang="en-US" sz="5400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274638"/>
            <a:ext cx="8991600" cy="1143000"/>
          </a:xfrm>
          <a:prstGeom prst="rect">
            <a:avLst/>
          </a:prstGeom>
          <a:solidFill>
            <a:srgbClr val="FFC000"/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ADJECTIVES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1752600"/>
            <a:ext cx="89916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REZA  IS  A  </a:t>
            </a:r>
            <a:r>
              <a:rPr lang="en-US" sz="4000" u="sng" dirty="0" smtClean="0">
                <a:solidFill>
                  <a:srgbClr val="00B050"/>
                </a:solidFill>
              </a:rPr>
              <a:t>SMART</a:t>
            </a:r>
            <a:r>
              <a:rPr lang="en-US" sz="4000" dirty="0" smtClean="0"/>
              <a:t> BOY.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OUR HOME IS </a:t>
            </a:r>
            <a:r>
              <a:rPr lang="en-US" sz="4000" u="sng" dirty="0" smtClean="0">
                <a:solidFill>
                  <a:schemeClr val="accent4"/>
                </a:solidFill>
              </a:rPr>
              <a:t>BIG</a:t>
            </a:r>
            <a:r>
              <a:rPr lang="en-US" sz="4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DO YOU HAVE ANY </a:t>
            </a:r>
            <a:r>
              <a:rPr lang="en-US" sz="4000" u="sng" dirty="0" smtClean="0">
                <a:solidFill>
                  <a:srgbClr val="FF0000"/>
                </a:solidFill>
              </a:rPr>
              <a:t>RED</a:t>
            </a:r>
            <a:r>
              <a:rPr lang="en-US" sz="4000" dirty="0" smtClean="0"/>
              <a:t> PEN ?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" y="4491097"/>
            <a:ext cx="899160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WORDS ‘</a:t>
            </a:r>
            <a:r>
              <a:rPr lang="en-US" sz="3200" dirty="0" smtClean="0">
                <a:solidFill>
                  <a:srgbClr val="00B050"/>
                </a:solidFill>
              </a:rPr>
              <a:t>SMART</a:t>
            </a:r>
            <a:r>
              <a:rPr lang="en-US" sz="3200" dirty="0" smtClean="0"/>
              <a:t>’, ’</a:t>
            </a:r>
            <a:r>
              <a:rPr lang="en-US" sz="3200" dirty="0" smtClean="0">
                <a:solidFill>
                  <a:schemeClr val="accent4"/>
                </a:solidFill>
              </a:rPr>
              <a:t>BIG</a:t>
            </a:r>
            <a:r>
              <a:rPr lang="en-US" sz="3200" dirty="0" smtClean="0"/>
              <a:t>’ AND ‘</a:t>
            </a:r>
            <a:r>
              <a:rPr lang="en-US" sz="3200" dirty="0" smtClean="0">
                <a:solidFill>
                  <a:srgbClr val="FF0000"/>
                </a:solidFill>
              </a:rPr>
              <a:t>RED</a:t>
            </a:r>
            <a:r>
              <a:rPr lang="en-US" sz="3200" dirty="0" smtClean="0"/>
              <a:t>’</a:t>
            </a:r>
          </a:p>
          <a:p>
            <a:r>
              <a:rPr lang="en-US" sz="3200" dirty="0" smtClean="0"/>
              <a:t>DESCRIBE </a:t>
            </a:r>
            <a:r>
              <a:rPr lang="en-US" sz="3200" dirty="0" smtClean="0">
                <a:solidFill>
                  <a:srgbClr val="00B050"/>
                </a:solidFill>
              </a:rPr>
              <a:t>A BOY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accent4"/>
                </a:solidFill>
              </a:rPr>
              <a:t>A HOUSE </a:t>
            </a:r>
            <a:r>
              <a:rPr lang="en-US" sz="3200" dirty="0" smtClean="0"/>
              <a:t>AND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 PEN </a:t>
            </a:r>
            <a:r>
              <a:rPr lang="en-US" sz="3200" dirty="0" smtClean="0"/>
              <a:t>RESPECTIVELY . </a:t>
            </a:r>
          </a:p>
          <a:p>
            <a:r>
              <a:rPr lang="en-US" sz="3200" dirty="0" smtClean="0"/>
              <a:t>THESE WORDS ARE CALLED </a:t>
            </a:r>
            <a:r>
              <a:rPr lang="en-US" sz="3200" dirty="0" smtClean="0">
                <a:solidFill>
                  <a:srgbClr val="00B0F0"/>
                </a:solidFill>
              </a:rPr>
              <a:t>ADJECTIVE</a:t>
            </a:r>
            <a:r>
              <a:rPr lang="en-US" sz="3200" dirty="0" smtClean="0"/>
              <a:t> 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178314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GREEN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295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FLOWER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12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4572000" y="5181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276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066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272134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MANGO</a:t>
            </a:r>
            <a:r>
              <a:rPr lang="en-US" sz="1600" smtClean="0"/>
              <a:t>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115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1155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NICE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5177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SHIRT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648200" y="3276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572000" y="12954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AutoShape 2" descr="Image result for TULIP 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Image result for TULIP 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2" name="Picture 6" descr="Image result for TULIP 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04800"/>
            <a:ext cx="2971800" cy="1976120"/>
          </a:xfrm>
          <a:prstGeom prst="rect">
            <a:avLst/>
          </a:prstGeom>
          <a:noFill/>
        </p:spPr>
      </p:pic>
      <p:sp>
        <p:nvSpPr>
          <p:cNvPr id="24584" name="AutoShape 8" descr="Image result for GREEN MAN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AutoShape 10" descr="C:\Users\user\Desktop\green-mango-isolate-on-white-260nw-57875402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AutoShape 12" descr="C:\Users\user\Desktop\green-mango-isolate-on-white-260nw-57875402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AutoShape 14" descr="C:\Users\user\Desktop\green-mango-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AutoShape 16" descr="C:\Users\user\Desktop\green-mango-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green-mango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362200"/>
            <a:ext cx="3124200" cy="1905000"/>
          </a:xfrm>
          <a:prstGeom prst="rect">
            <a:avLst/>
          </a:prstGeom>
        </p:spPr>
      </p:pic>
      <p:pic>
        <p:nvPicPr>
          <p:cNvPr id="24" name="Picture 23" descr="mens-black-shirt-500x5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4343400"/>
            <a:ext cx="2971800" cy="2209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/>
      <p:bldP spid="8" grpId="0"/>
      <p:bldP spid="11" grpId="0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34" y="381000"/>
            <a:ext cx="906396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LOOK AT THE UNDERLINED WORDS IN FOLLOWING TEXT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89916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LcPeriod"/>
            </a:pPr>
            <a:r>
              <a:rPr lang="en-US" sz="3600" dirty="0" smtClean="0"/>
              <a:t>MR.RAHMAN IS A </a:t>
            </a:r>
            <a:r>
              <a:rPr lang="en-US" sz="3600" u="sng" dirty="0" smtClean="0">
                <a:solidFill>
                  <a:srgbClr val="00B0F0"/>
                </a:solidFill>
              </a:rPr>
              <a:t>SKILLED</a:t>
            </a:r>
            <a:r>
              <a:rPr lang="en-US" sz="3600" dirty="0" smtClean="0"/>
              <a:t> TEACHER 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3600" dirty="0" smtClean="0"/>
              <a:t>HE IS </a:t>
            </a:r>
            <a:r>
              <a:rPr lang="en-US" sz="3600" u="sng" dirty="0" smtClean="0">
                <a:solidFill>
                  <a:schemeClr val="accent4"/>
                </a:solidFill>
              </a:rPr>
              <a:t>QUALIFIED</a:t>
            </a:r>
            <a:r>
              <a:rPr lang="en-US" sz="3600" dirty="0" smtClean="0"/>
              <a:t> TOO.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3600" dirty="0" smtClean="0"/>
              <a:t>HE HAS A </a:t>
            </a:r>
            <a:r>
              <a:rPr lang="en-US" sz="3600" u="sng" dirty="0" smtClean="0">
                <a:solidFill>
                  <a:srgbClr val="C00000"/>
                </a:solidFill>
              </a:rPr>
              <a:t>LONG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TEACHING EXPERIENCE.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3200" dirty="0" smtClean="0"/>
              <a:t>HE IS A </a:t>
            </a:r>
            <a:r>
              <a:rPr lang="en-US" sz="3200" u="sng" dirty="0" smtClean="0">
                <a:solidFill>
                  <a:srgbClr val="00B050"/>
                </a:solidFill>
              </a:rPr>
              <a:t>FAVORITE</a:t>
            </a:r>
            <a:r>
              <a:rPr lang="en-US" sz="3200" dirty="0" smtClean="0"/>
              <a:t> TEACHER .TO HIS STUDENTS.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8440" y="4419600"/>
            <a:ext cx="890936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WORDS ‘</a:t>
            </a:r>
            <a:r>
              <a:rPr lang="en-US" sz="3200" dirty="0" smtClean="0">
                <a:solidFill>
                  <a:srgbClr val="00B0F0"/>
                </a:solidFill>
              </a:rPr>
              <a:t>SKILLED</a:t>
            </a:r>
            <a:r>
              <a:rPr lang="en-US" sz="3200" dirty="0" smtClean="0"/>
              <a:t>’ , ‘</a:t>
            </a:r>
            <a:r>
              <a:rPr lang="en-US" sz="3200" dirty="0" smtClean="0">
                <a:solidFill>
                  <a:schemeClr val="accent4"/>
                </a:solidFill>
              </a:rPr>
              <a:t>QUALIFIED</a:t>
            </a:r>
            <a:r>
              <a:rPr lang="en-US" sz="3200" dirty="0" smtClean="0"/>
              <a:t>’ , </a:t>
            </a:r>
            <a:r>
              <a:rPr lang="en-US" sz="3200" dirty="0" smtClean="0">
                <a:solidFill>
                  <a:srgbClr val="C00000"/>
                </a:solidFill>
              </a:rPr>
              <a:t>‘LONG’ </a:t>
            </a:r>
            <a:r>
              <a:rPr lang="en-US" sz="3200" dirty="0" smtClean="0"/>
              <a:t>,AND</a:t>
            </a:r>
          </a:p>
          <a:p>
            <a:r>
              <a:rPr lang="en-US" sz="3200" dirty="0" smtClean="0"/>
              <a:t>‘</a:t>
            </a:r>
            <a:r>
              <a:rPr lang="en-US" sz="3200" dirty="0" smtClean="0">
                <a:solidFill>
                  <a:srgbClr val="00B050"/>
                </a:solidFill>
              </a:rPr>
              <a:t>FAVORITE’ </a:t>
            </a:r>
            <a:r>
              <a:rPr lang="en-US" sz="3200" dirty="0" smtClean="0"/>
              <a:t>DESCRIBED AND MODIFY </a:t>
            </a:r>
          </a:p>
          <a:p>
            <a:r>
              <a:rPr lang="en-US" sz="3200" dirty="0" smtClean="0"/>
              <a:t>SOME OF NOUN AND PRONOUN 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SO THESE  WORDS  CALLED BY ADJECTIVE 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6096000" cy="452431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50800" dir="5400000" algn="ctr" rotWithShape="0">
              <a:srgbClr val="0070C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</a:rPr>
              <a:t>EVALUATION BY</a:t>
            </a:r>
          </a:p>
          <a:p>
            <a:pPr algn="ctr"/>
            <a:r>
              <a:rPr lang="en-US" sz="7200" dirty="0" smtClean="0">
                <a:solidFill>
                  <a:srgbClr val="0070C0"/>
                </a:solidFill>
              </a:rPr>
              <a:t>INDIVIDUAL</a:t>
            </a:r>
          </a:p>
          <a:p>
            <a:pPr algn="ctr"/>
            <a:r>
              <a:rPr lang="en-US" sz="7200" dirty="0" smtClean="0">
                <a:solidFill>
                  <a:srgbClr val="00B050"/>
                </a:solidFill>
              </a:rPr>
              <a:t>AND</a:t>
            </a:r>
          </a:p>
          <a:p>
            <a:pPr algn="ctr"/>
            <a:r>
              <a:rPr lang="en-US" sz="7200" dirty="0" smtClean="0">
                <a:solidFill>
                  <a:schemeClr val="accent4">
                    <a:lumMod val="50000"/>
                  </a:schemeClr>
                </a:solidFill>
              </a:rPr>
              <a:t>GROUP WORK </a:t>
            </a:r>
            <a:endParaRPr lang="en-US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762000" y="381000"/>
            <a:ext cx="7620000" cy="5943600"/>
          </a:xfrm>
          <a:prstGeom prst="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9848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INDIVIDUAL WORK 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7630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FILL THESE BLANK WITH ADJECTIVES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358277"/>
            <a:ext cx="8838958" cy="2585323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ASHIK HAS A …........BALL.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RANI IS A …………… GIRL.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HE IS A ……………..  DOCTOR .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32766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RED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191000"/>
            <a:ext cx="17353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PRETTY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50393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QUALIFIED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342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TEACHER  CONTACTS </vt:lpstr>
      <vt:lpstr>TODAY OUR TOPIC IS ? </vt:lpstr>
      <vt:lpstr>LEARNING OUTCOMES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123</cp:revision>
  <dcterms:created xsi:type="dcterms:W3CDTF">2006-08-16T00:00:00Z</dcterms:created>
  <dcterms:modified xsi:type="dcterms:W3CDTF">2020-03-17T11:19:45Z</dcterms:modified>
</cp:coreProperties>
</file>