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70" r:id="rId2"/>
    <p:sldId id="260" r:id="rId3"/>
    <p:sldId id="259" r:id="rId4"/>
    <p:sldId id="263" r:id="rId5"/>
    <p:sldId id="264" r:id="rId6"/>
    <p:sldId id="271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B648D7-53BA-4430-BE65-CAA04B09F550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AB06DC-80B7-42D5-B190-BB79F5015383}">
      <dgm:prSet phldrT="[Text]"/>
      <dgm:spPr/>
      <dgm:t>
        <a:bodyPr/>
        <a:lstStyle/>
        <a:p>
          <a:r>
            <a:rPr lang="en-US" dirty="0" err="1" smtClean="0"/>
            <a:t>মৌলিক</a:t>
          </a:r>
          <a:r>
            <a:rPr lang="en-US" dirty="0" smtClean="0"/>
            <a:t>  </a:t>
          </a:r>
          <a:r>
            <a:rPr lang="en-US" dirty="0" err="1" smtClean="0"/>
            <a:t>অধিকার</a:t>
          </a:r>
          <a:endParaRPr lang="en-US" dirty="0"/>
        </a:p>
      </dgm:t>
    </dgm:pt>
    <dgm:pt modelId="{C81BECFC-724A-46BE-931A-6C5BD41C476D}" type="parTrans" cxnId="{C6100937-15EC-4F0A-956F-41751BF676DA}">
      <dgm:prSet/>
      <dgm:spPr/>
      <dgm:t>
        <a:bodyPr/>
        <a:lstStyle/>
        <a:p>
          <a:endParaRPr lang="en-US"/>
        </a:p>
      </dgm:t>
    </dgm:pt>
    <dgm:pt modelId="{B9408526-B753-4054-9704-24428DFC21FC}" type="sibTrans" cxnId="{C6100937-15EC-4F0A-956F-41751BF676DA}">
      <dgm:prSet/>
      <dgm:spPr/>
      <dgm:t>
        <a:bodyPr/>
        <a:lstStyle/>
        <a:p>
          <a:endParaRPr lang="en-US"/>
        </a:p>
      </dgm:t>
    </dgm:pt>
    <dgm:pt modelId="{5B4ED361-41EE-406A-B3B4-B7C7028350BC}">
      <dgm:prSet phldrT="[Text]" phldr="1"/>
      <dgm:spPr/>
      <dgm:t>
        <a:bodyPr/>
        <a:lstStyle/>
        <a:p>
          <a:endParaRPr lang="en-US" dirty="0"/>
        </a:p>
      </dgm:t>
    </dgm:pt>
    <dgm:pt modelId="{E05BAEC3-EACD-4501-9B06-F2881E2A7A0C}" type="parTrans" cxnId="{622F298B-88D7-4640-B122-2F1020C88D72}">
      <dgm:prSet/>
      <dgm:spPr/>
      <dgm:t>
        <a:bodyPr/>
        <a:lstStyle/>
        <a:p>
          <a:endParaRPr lang="en-US"/>
        </a:p>
      </dgm:t>
    </dgm:pt>
    <dgm:pt modelId="{C8A24315-D902-46FB-906E-F2DEE9669684}" type="sibTrans" cxnId="{622F298B-88D7-4640-B122-2F1020C88D72}">
      <dgm:prSet/>
      <dgm:spPr/>
      <dgm:t>
        <a:bodyPr/>
        <a:lstStyle/>
        <a:p>
          <a:endParaRPr lang="en-US"/>
        </a:p>
      </dgm:t>
    </dgm:pt>
    <dgm:pt modelId="{8B03D548-3353-44FC-924C-B15FBEBF8E78}">
      <dgm:prSet phldrT="[Text]" phldr="1"/>
      <dgm:spPr/>
      <dgm:t>
        <a:bodyPr/>
        <a:lstStyle/>
        <a:p>
          <a:endParaRPr lang="en-US" dirty="0"/>
        </a:p>
      </dgm:t>
    </dgm:pt>
    <dgm:pt modelId="{156C9799-FBD7-4140-9083-32FBAB08A9FD}" type="parTrans" cxnId="{144213D1-0A57-49E1-86B4-AEB18B744AA1}">
      <dgm:prSet/>
      <dgm:spPr/>
      <dgm:t>
        <a:bodyPr/>
        <a:lstStyle/>
        <a:p>
          <a:endParaRPr lang="en-US"/>
        </a:p>
      </dgm:t>
    </dgm:pt>
    <dgm:pt modelId="{311DA501-A896-4EA5-8B67-71AD365B0379}" type="sibTrans" cxnId="{144213D1-0A57-49E1-86B4-AEB18B744AA1}">
      <dgm:prSet/>
      <dgm:spPr/>
      <dgm:t>
        <a:bodyPr/>
        <a:lstStyle/>
        <a:p>
          <a:endParaRPr lang="en-US"/>
        </a:p>
      </dgm:t>
    </dgm:pt>
    <dgm:pt modelId="{7F78F2F8-5823-4A98-B922-4E1B43EFD46D}">
      <dgm:prSet phldrT="[Text]" phldr="1"/>
      <dgm:spPr/>
      <dgm:t>
        <a:bodyPr/>
        <a:lstStyle/>
        <a:p>
          <a:endParaRPr lang="en-US" dirty="0"/>
        </a:p>
      </dgm:t>
    </dgm:pt>
    <dgm:pt modelId="{AAE226FC-D468-4458-A0CC-36F6A31F65CE}" type="parTrans" cxnId="{47898EB3-C162-4D4F-934C-8C905DDAD6DC}">
      <dgm:prSet/>
      <dgm:spPr/>
      <dgm:t>
        <a:bodyPr/>
        <a:lstStyle/>
        <a:p>
          <a:endParaRPr lang="en-US"/>
        </a:p>
      </dgm:t>
    </dgm:pt>
    <dgm:pt modelId="{539F8586-A8B0-46C4-87BE-5EDD4BF0926A}" type="sibTrans" cxnId="{47898EB3-C162-4D4F-934C-8C905DDAD6DC}">
      <dgm:prSet/>
      <dgm:spPr/>
      <dgm:t>
        <a:bodyPr/>
        <a:lstStyle/>
        <a:p>
          <a:endParaRPr lang="en-US"/>
        </a:p>
      </dgm:t>
    </dgm:pt>
    <dgm:pt modelId="{899FC6D0-3162-4E4B-B94B-2D261FAC59AE}" type="pres">
      <dgm:prSet presAssocID="{A4B648D7-53BA-4430-BE65-CAA04B09F55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9A591B5-8476-4061-89B4-0BF67749ACD1}" type="pres">
      <dgm:prSet presAssocID="{0AAB06DC-80B7-42D5-B190-BB79F5015383}" presName="singleCycle" presStyleCnt="0"/>
      <dgm:spPr/>
    </dgm:pt>
    <dgm:pt modelId="{F1E651A0-564A-41A9-8AFD-5FA827A701E9}" type="pres">
      <dgm:prSet presAssocID="{0AAB06DC-80B7-42D5-B190-BB79F5015383}" presName="singleCenter" presStyleLbl="node1" presStyleIdx="0" presStyleCnt="3" custAng="0" custLinFactNeighborY="-30513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C277A37F-E16E-4AED-9B89-C3CB65D10451}" type="pres">
      <dgm:prSet presAssocID="{E05BAEC3-EACD-4501-9B06-F2881E2A7A0C}" presName="Name56" presStyleLbl="parChTrans1D2" presStyleIdx="0" presStyleCnt="2"/>
      <dgm:spPr/>
      <dgm:t>
        <a:bodyPr/>
        <a:lstStyle/>
        <a:p>
          <a:endParaRPr lang="en-US"/>
        </a:p>
      </dgm:t>
    </dgm:pt>
    <dgm:pt modelId="{51F2EB06-D1DD-4E7C-9DA3-88AF39C287D0}" type="pres">
      <dgm:prSet presAssocID="{5B4ED361-41EE-406A-B3B4-B7C7028350BC}" presName="text0" presStyleLbl="node1" presStyleIdx="1" presStyleCnt="3" custRadScaleRad="135954" custRadScaleInc="-1256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37D953-60C6-42D9-ACA9-2A5EF231BC10}" type="pres">
      <dgm:prSet presAssocID="{156C9799-FBD7-4140-9083-32FBAB08A9FD}" presName="Name56" presStyleLbl="parChTrans1D2" presStyleIdx="1" presStyleCnt="2"/>
      <dgm:spPr/>
      <dgm:t>
        <a:bodyPr/>
        <a:lstStyle/>
        <a:p>
          <a:endParaRPr lang="en-US"/>
        </a:p>
      </dgm:t>
    </dgm:pt>
    <dgm:pt modelId="{2AC3DE2B-0BC4-43C9-B1B5-070461CBA95C}" type="pres">
      <dgm:prSet presAssocID="{8B03D548-3353-44FC-924C-B15FBEBF8E78}" presName="text0" presStyleLbl="node1" presStyleIdx="2" presStyleCnt="3" custRadScaleRad="136810" custRadScaleInc="-67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898EB3-C162-4D4F-934C-8C905DDAD6DC}" srcId="{A4B648D7-53BA-4430-BE65-CAA04B09F550}" destId="{7F78F2F8-5823-4A98-B922-4E1B43EFD46D}" srcOrd="1" destOrd="0" parTransId="{AAE226FC-D468-4458-A0CC-36F6A31F65CE}" sibTransId="{539F8586-A8B0-46C4-87BE-5EDD4BF0926A}"/>
    <dgm:cxn modelId="{41879EDC-7E16-4E34-B778-03800B367386}" type="presOf" srcId="{A4B648D7-53BA-4430-BE65-CAA04B09F550}" destId="{899FC6D0-3162-4E4B-B94B-2D261FAC59AE}" srcOrd="0" destOrd="0" presId="urn:microsoft.com/office/officeart/2008/layout/RadialCluster"/>
    <dgm:cxn modelId="{1D754706-9236-49A3-96DF-50A14BDE5B73}" type="presOf" srcId="{E05BAEC3-EACD-4501-9B06-F2881E2A7A0C}" destId="{C277A37F-E16E-4AED-9B89-C3CB65D10451}" srcOrd="0" destOrd="0" presId="urn:microsoft.com/office/officeart/2008/layout/RadialCluster"/>
    <dgm:cxn modelId="{144213D1-0A57-49E1-86B4-AEB18B744AA1}" srcId="{0AAB06DC-80B7-42D5-B190-BB79F5015383}" destId="{8B03D548-3353-44FC-924C-B15FBEBF8E78}" srcOrd="1" destOrd="0" parTransId="{156C9799-FBD7-4140-9083-32FBAB08A9FD}" sibTransId="{311DA501-A896-4EA5-8B67-71AD365B0379}"/>
    <dgm:cxn modelId="{622F298B-88D7-4640-B122-2F1020C88D72}" srcId="{0AAB06DC-80B7-42D5-B190-BB79F5015383}" destId="{5B4ED361-41EE-406A-B3B4-B7C7028350BC}" srcOrd="0" destOrd="0" parTransId="{E05BAEC3-EACD-4501-9B06-F2881E2A7A0C}" sibTransId="{C8A24315-D902-46FB-906E-F2DEE9669684}"/>
    <dgm:cxn modelId="{58666D68-93AC-4C32-8A81-C79BAFD10D81}" type="presOf" srcId="{156C9799-FBD7-4140-9083-32FBAB08A9FD}" destId="{A237D953-60C6-42D9-ACA9-2A5EF231BC10}" srcOrd="0" destOrd="0" presId="urn:microsoft.com/office/officeart/2008/layout/RadialCluster"/>
    <dgm:cxn modelId="{C6100937-15EC-4F0A-956F-41751BF676DA}" srcId="{A4B648D7-53BA-4430-BE65-CAA04B09F550}" destId="{0AAB06DC-80B7-42D5-B190-BB79F5015383}" srcOrd="0" destOrd="0" parTransId="{C81BECFC-724A-46BE-931A-6C5BD41C476D}" sibTransId="{B9408526-B753-4054-9704-24428DFC21FC}"/>
    <dgm:cxn modelId="{C838CA30-A5AF-4EF1-85B8-9773DBF88795}" type="presOf" srcId="{5B4ED361-41EE-406A-B3B4-B7C7028350BC}" destId="{51F2EB06-D1DD-4E7C-9DA3-88AF39C287D0}" srcOrd="0" destOrd="0" presId="urn:microsoft.com/office/officeart/2008/layout/RadialCluster"/>
    <dgm:cxn modelId="{47B2B5A9-D4EC-4397-8EF7-127327EE5349}" type="presOf" srcId="{0AAB06DC-80B7-42D5-B190-BB79F5015383}" destId="{F1E651A0-564A-41A9-8AFD-5FA827A701E9}" srcOrd="0" destOrd="0" presId="urn:microsoft.com/office/officeart/2008/layout/RadialCluster"/>
    <dgm:cxn modelId="{5DBEE2AF-01FE-4A2B-BDA7-FF859267E510}" type="presOf" srcId="{8B03D548-3353-44FC-924C-B15FBEBF8E78}" destId="{2AC3DE2B-0BC4-43C9-B1B5-070461CBA95C}" srcOrd="0" destOrd="0" presId="urn:microsoft.com/office/officeart/2008/layout/RadialCluster"/>
    <dgm:cxn modelId="{00FF1F4B-66F8-437B-972B-AF9F7921C198}" type="presParOf" srcId="{899FC6D0-3162-4E4B-B94B-2D261FAC59AE}" destId="{89A591B5-8476-4061-89B4-0BF67749ACD1}" srcOrd="0" destOrd="0" presId="urn:microsoft.com/office/officeart/2008/layout/RadialCluster"/>
    <dgm:cxn modelId="{B68906CC-6C9E-4718-B9F6-391954108BF0}" type="presParOf" srcId="{89A591B5-8476-4061-89B4-0BF67749ACD1}" destId="{F1E651A0-564A-41A9-8AFD-5FA827A701E9}" srcOrd="0" destOrd="0" presId="urn:microsoft.com/office/officeart/2008/layout/RadialCluster"/>
    <dgm:cxn modelId="{F8833378-02CF-40A2-A6B1-6776244EBEC9}" type="presParOf" srcId="{89A591B5-8476-4061-89B4-0BF67749ACD1}" destId="{C277A37F-E16E-4AED-9B89-C3CB65D10451}" srcOrd="1" destOrd="0" presId="urn:microsoft.com/office/officeart/2008/layout/RadialCluster"/>
    <dgm:cxn modelId="{FA9D0512-B07D-4D77-ACE0-19CEBAFBA0E5}" type="presParOf" srcId="{89A591B5-8476-4061-89B4-0BF67749ACD1}" destId="{51F2EB06-D1DD-4E7C-9DA3-88AF39C287D0}" srcOrd="2" destOrd="0" presId="urn:microsoft.com/office/officeart/2008/layout/RadialCluster"/>
    <dgm:cxn modelId="{1EEB6A60-C3F8-4B3C-8E7E-908E8A668634}" type="presParOf" srcId="{89A591B5-8476-4061-89B4-0BF67749ACD1}" destId="{A237D953-60C6-42D9-ACA9-2A5EF231BC10}" srcOrd="3" destOrd="0" presId="urn:microsoft.com/office/officeart/2008/layout/RadialCluster"/>
    <dgm:cxn modelId="{42045389-0B92-4948-A09A-C08012AA79AA}" type="presParOf" srcId="{89A591B5-8476-4061-89B4-0BF67749ACD1}" destId="{2AC3DE2B-0BC4-43C9-B1B5-070461CBA95C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651A0-564A-41A9-8AFD-5FA827A701E9}">
      <dsp:nvSpPr>
        <dsp:cNvPr id="0" name=""/>
        <dsp:cNvSpPr/>
      </dsp:nvSpPr>
      <dsp:spPr>
        <a:xfrm>
          <a:off x="2438400" y="431814"/>
          <a:ext cx="1219200" cy="1219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মৌলিক</a:t>
          </a:r>
          <a:r>
            <a:rPr lang="en-US" sz="2100" kern="1200" dirty="0" smtClean="0"/>
            <a:t>  </a:t>
          </a:r>
          <a:r>
            <a:rPr lang="en-US" sz="2100" kern="1200" dirty="0" err="1" smtClean="0"/>
            <a:t>অধিকার</a:t>
          </a:r>
          <a:endParaRPr lang="en-US" sz="2100" kern="1200" dirty="0"/>
        </a:p>
      </dsp:txBody>
      <dsp:txXfrm>
        <a:off x="2497916" y="491330"/>
        <a:ext cx="1100168" cy="1100168"/>
      </dsp:txXfrm>
    </dsp:sp>
    <dsp:sp modelId="{C277A37F-E16E-4AED-9B89-C3CB65D10451}">
      <dsp:nvSpPr>
        <dsp:cNvPr id="0" name=""/>
        <dsp:cNvSpPr/>
      </dsp:nvSpPr>
      <dsp:spPr>
        <a:xfrm rot="8253590">
          <a:off x="1246822" y="2061502"/>
          <a:ext cx="13712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121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F2EB06-D1DD-4E7C-9DA3-88AF39C287D0}">
      <dsp:nvSpPr>
        <dsp:cNvPr id="0" name=""/>
        <dsp:cNvSpPr/>
      </dsp:nvSpPr>
      <dsp:spPr>
        <a:xfrm>
          <a:off x="609600" y="2489208"/>
          <a:ext cx="816864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649476" y="2529084"/>
        <a:ext cx="737112" cy="737112"/>
      </dsp:txXfrm>
    </dsp:sp>
    <dsp:sp modelId="{A237D953-60C6-42D9-ACA9-2A5EF231BC10}">
      <dsp:nvSpPr>
        <dsp:cNvPr id="0" name=""/>
        <dsp:cNvSpPr/>
      </dsp:nvSpPr>
      <dsp:spPr>
        <a:xfrm rot="2830358">
          <a:off x="3380152" y="2184412"/>
          <a:ext cx="14545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5457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3DE2B-0BC4-43C9-B1B5-070461CBA95C}">
      <dsp:nvSpPr>
        <dsp:cNvPr id="0" name=""/>
        <dsp:cNvSpPr/>
      </dsp:nvSpPr>
      <dsp:spPr>
        <a:xfrm>
          <a:off x="4571990" y="2717810"/>
          <a:ext cx="816864" cy="816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4611866" y="2757686"/>
        <a:ext cx="737112" cy="737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F4A2D-94CB-46BF-BF6D-98DCB540DF1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6D68F-4C69-45E1-B9AB-0A2502AE8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8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6D68F-4C69-45E1-B9AB-0A2502AE85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05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6D68F-4C69-45E1-B9AB-0A2502AE857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06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6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0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4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9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6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3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5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9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6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7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5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FF0000"/>
                </a:solidFill>
              </a:rPr>
              <a:t>স্বাগতম</a:t>
            </a:r>
            <a:endParaRPr lang="en-US" sz="96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72491"/>
            <a:ext cx="86868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2057400"/>
            <a:ext cx="89916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 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শ্রেনীবিভাগ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চিত্রসহ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436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83058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84255"/>
      </p:ext>
    </p:extLst>
  </p:cSld>
  <p:clrMapOvr>
    <a:masterClrMapping/>
  </p:clrMapOvr>
  <p:transition spd="med">
    <p:circl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2697162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মোঃনিজাম</a:t>
            </a:r>
            <a:r>
              <a:rPr lang="en-US" sz="4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sz="4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9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মাহমুদ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প্রভাষক,রাষ্ট্রবিজ্ঞান,হাজির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উপকুল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001000" cy="3001963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পরিচিতিঃ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—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পোরনীতি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—১১/০৩/২০২০,সময়—৪৫মি.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764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704955"/>
            <a:ext cx="3242652" cy="475843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6096000" y="5534561"/>
            <a:ext cx="1371600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নাগরিক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133600"/>
            <a:ext cx="4419600" cy="3276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9309" y="5724918"/>
            <a:ext cx="1828800" cy="52322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জ়াতীয়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সংসদ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34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636" y="1143000"/>
            <a:ext cx="9067800" cy="25146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9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9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9600" dirty="0" smtClean="0">
                <a:solidFill>
                  <a:srgbClr val="FF0000"/>
                </a:solidFill>
              </a:rPr>
              <a:t/>
            </a:r>
            <a:br>
              <a:rPr lang="en-US" sz="9600" dirty="0" smtClean="0">
                <a:solidFill>
                  <a:srgbClr val="FF0000"/>
                </a:solidFill>
              </a:rPr>
            </a:b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6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47796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73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300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7300" dirty="0" smtClean="0">
                <a:latin typeface="NikoshBAN" pitchFamily="2" charset="0"/>
                <a:cs typeface="NikoshBAN" pitchFamily="2" charset="0"/>
              </a:rPr>
              <a:t>--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060230"/>
            <a:ext cx="7245927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অধিকারের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শ্রেণীবিভাগ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6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509" y="533400"/>
            <a:ext cx="6400800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/>
              <a:t>মৌলিক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অধিকারের</a:t>
            </a:r>
            <a:r>
              <a:rPr lang="en-US" sz="3200" dirty="0" smtClean="0"/>
              <a:t>  </a:t>
            </a:r>
            <a:r>
              <a:rPr lang="en-US" sz="3200" dirty="0" err="1" smtClean="0"/>
              <a:t>শ্রেণি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বিভাগ</a:t>
            </a:r>
            <a:endParaRPr lang="en-US" sz="3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0418541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574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05199"/>
            <a:ext cx="2743200" cy="28677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505199"/>
            <a:ext cx="3057525" cy="28677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09" y="3505198"/>
            <a:ext cx="2438400" cy="28677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38200"/>
            <a:ext cx="2743199" cy="2057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85800" y="6400800"/>
            <a:ext cx="12192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41386" y="6349754"/>
            <a:ext cx="19050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বস্ত্র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10400" y="6400800"/>
            <a:ext cx="938077" cy="369332"/>
          </a:xfrm>
          <a:prstGeom prst="rect">
            <a:avLst/>
          </a:prstGeom>
          <a:solidFill>
            <a:schemeClr val="accent3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বাসস্থান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2939534"/>
            <a:ext cx="1904999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168" y="838200"/>
            <a:ext cx="4685960" cy="2101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3800" y="3004066"/>
            <a:ext cx="29718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38162" y="152400"/>
            <a:ext cx="7924800" cy="563562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US" dirty="0" err="1" smtClean="0"/>
              <a:t>শিখন</a:t>
            </a:r>
            <a:r>
              <a:rPr lang="en-US" dirty="0" smtClean="0"/>
              <a:t> </a:t>
            </a:r>
            <a:r>
              <a:rPr lang="en-US" dirty="0" err="1" smtClean="0"/>
              <a:t>শিখানো</a:t>
            </a:r>
            <a:r>
              <a:rPr lang="en-US" dirty="0" smtClean="0"/>
              <a:t> </a:t>
            </a:r>
            <a:r>
              <a:rPr lang="en-US" dirty="0" err="1" smtClean="0"/>
              <a:t>কার্যক্রমঃ</a:t>
            </a:r>
            <a:r>
              <a:rPr lang="en-US" dirty="0" smtClean="0"/>
              <a:t>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3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5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ঃ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9067800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মানবাধিকার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20492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2057400"/>
            <a:ext cx="8991600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571500" indent="-571500" algn="ctr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 ।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 । 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	</a:t>
            </a:r>
          </a:p>
          <a:p>
            <a:pPr algn="ctr"/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	৩ ।	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নৈ্তিক</a:t>
            </a: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114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101</Words>
  <Application>Microsoft Office PowerPoint</Application>
  <PresentationFormat>On-screen Show (4:3)</PresentationFormat>
  <Paragraphs>31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</vt:lpstr>
      <vt:lpstr>শিক্ষক পরিচিতিঃ মোঃনিজাম উদ্দিন মাহমুদ প্রভাষক,রাষ্ট্রবিজ্ঞান,হাজির হাট উপকুল সরকারি কলেজ</vt:lpstr>
      <vt:lpstr>PowerPoint Presentation</vt:lpstr>
      <vt:lpstr>মৌলিক অধিকার </vt:lpstr>
      <vt:lpstr>শিখন ফল--: </vt:lpstr>
      <vt:lpstr>PowerPoint Presentation</vt:lpstr>
      <vt:lpstr>শিখন শিখানো কার্যক্রমঃ-</vt:lpstr>
      <vt:lpstr>দলীয় কাজঃ 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FM Laptop</dc:creator>
  <cp:lastModifiedBy>FM Laptop</cp:lastModifiedBy>
  <cp:revision>107</cp:revision>
  <dcterms:created xsi:type="dcterms:W3CDTF">2006-08-16T00:00:00Z</dcterms:created>
  <dcterms:modified xsi:type="dcterms:W3CDTF">2020-03-17T05:34:19Z</dcterms:modified>
</cp:coreProperties>
</file>