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ptx" ContentType="application/vnd.openxmlformats-officedocument.presentationml.presentation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89" r:id="rId2"/>
    <p:sldId id="277" r:id="rId3"/>
    <p:sldId id="284" r:id="rId4"/>
    <p:sldId id="285" r:id="rId5"/>
    <p:sldId id="283" r:id="rId6"/>
    <p:sldId id="290" r:id="rId7"/>
    <p:sldId id="291" r:id="rId8"/>
    <p:sldId id="292" r:id="rId9"/>
    <p:sldId id="293" r:id="rId10"/>
    <p:sldId id="276" r:id="rId11"/>
    <p:sldId id="264" r:id="rId12"/>
    <p:sldId id="265" r:id="rId13"/>
    <p:sldId id="266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9AB48-DA18-4D38-B953-8826EFF3C920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DFF1C-5129-443D-8AB9-C00360A81F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DFF1C-5129-443D-8AB9-C00360A81F46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E17F-AC5A-4E39-8C3C-EE4056C16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EBB58-4617-494E-A3DC-67F358FF1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06ABA-10FB-4C04-9A69-070BAB4E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9515B-7CCC-442A-BD1A-D6F7626B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C4BB1-694A-45E5-8158-D59696FA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94D2-D6FE-4BE3-A189-942EFB39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7D07C-B735-4C03-973C-3AFC0A947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94DF7-7D3C-4C6F-A21C-42944FCF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75530-9549-487A-9377-F68D2C01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0A164-C1C6-4948-91FA-82F99CA2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4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D4889-AB17-4899-910F-9C6CEAD14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6593E-1979-439F-9819-C3CF08EC0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3DAF0-B1DA-40EF-9543-E25C40BD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86E47-F45F-4D9F-9CC2-B52A57BE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A650A-70DA-4D20-81AE-CD4A7FA1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A162-0CB1-4392-A165-CCE86334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F6DB7-B0F2-4F7E-AF9F-FE286F4AC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C965B-F42F-4BEB-9AC1-F6EB9AF2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68A2A-AFCB-483A-9960-20FE6181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62BC7-DB5A-4959-B7AD-3F47EE2C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9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0F95-779B-4DC4-B81C-824D6BA6B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E700C-6D6E-4084-9680-2B43A071B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2B997-F60D-418A-8CDE-3BF2F1EE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68F-26C9-459E-8188-C9FF148F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CE230-2ABD-46DB-B177-5F55AD39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EDDF-27C5-4F56-9B4D-E59223C3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69ADC-3684-4971-A54E-8F3DB2831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84397-50FF-4684-97C5-B6189F5CF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BB6C9-007D-48E9-93C6-AD9FEFE2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B6507-1E98-4214-AC6C-6A5E3D28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C49EA-B785-408D-9E9B-8509300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71F73-48EB-430A-A92F-4A0AB25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C7948-00B7-48F9-A7A3-B94B9B34C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22A4F-5A86-4102-A222-411CA49B7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3BEA25-AAD8-4EBD-84C7-EF94026E1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C7017-F4DA-46F0-A52B-A8A1695FE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0398E-7A52-4B33-A8BC-03AB2B0A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3FC3D-846C-499D-BF82-7F05834B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A2543-4D0F-4E60-AE45-7433E4A8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40223-11A9-4CCD-8AC4-2F35B584E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C3379-DBA0-456A-8EE8-D7003CD2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E3AA8-853D-4DFA-AE8D-88FA298A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D6DFF-F034-438F-B867-AAC49819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F2177-2680-4545-9CB2-05ECC8DE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A3E9B-5D5C-4371-836E-CFCE126A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49133-F650-4394-9FB3-245B3324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6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0928A-D6EC-453A-8E51-2C563F43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ED0C7-7F09-44AD-973F-B25F28AB1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90A91-FFAC-4B2C-BC15-BB2315BAD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1FB72-069D-4FC5-AAE6-2E848BF6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08B1E-2F9B-4AEA-A008-49D67B62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71ABC-11E1-49DA-B265-1676F349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14EE8-03EC-4B84-92CF-837E1CB6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C444E-2A57-48D6-8B03-8B52604E5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49D1A-F35B-4A1D-B8D4-74E6441E8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FB184-A20A-4EA7-AD05-31A8733C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B4CB0-135C-427F-9B37-03ACED0E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17F8F-6A04-468D-B82F-74233D42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3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49FA04-688D-4FA2-A06E-E96EAF56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4138B-3F55-4036-9212-97EAC204D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C3F89-DE8F-48B8-B209-A097D1744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99C0-DD26-4185-B36D-83B2A45D489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9213B-2A2B-4C9A-B9CE-D922E0AA8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771FC-DF2D-4430-9145-A00580F48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B7F4F-F6F1-4C41-A5F1-C292B1CBD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2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88496D-FD5A-47BE-92D7-8379DE6D3147}"/>
              </a:ext>
            </a:extLst>
          </p:cNvPr>
          <p:cNvSpPr txBox="1"/>
          <p:nvPr/>
        </p:nvSpPr>
        <p:spPr>
          <a:xfrm>
            <a:off x="3200400" y="1371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8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743200"/>
            <a:ext cx="51816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5400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প্যাটার্ন</a:t>
            </a:r>
            <a:endParaRPr lang="as-IN" dirty="0">
              <a:ln>
                <a:solidFill>
                  <a:schemeClr val="dk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9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743200"/>
            <a:ext cx="51816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৩	১০	১৭	২৪	৩১</a:t>
            </a:r>
            <a:endParaRPr lang="as-IN" dirty="0">
              <a:ln>
                <a:solidFill>
                  <a:schemeClr val="dk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1371600" y="533400"/>
            <a:ext cx="5943600" cy="213360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নিচের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সংখ্যাগুলো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লক্ষ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কর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962400"/>
            <a:ext cx="822960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800" b="1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বাড়ছে</a:t>
            </a:r>
            <a:r>
              <a:rPr lang="en-US" sz="4800" b="1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?</a:t>
            </a:r>
            <a:endParaRPr lang="as-IN" sz="4800" b="1" dirty="0">
              <a:ln>
                <a:solidFill>
                  <a:schemeClr val="dk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5112603"/>
            <a:ext cx="518160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৭ </a:t>
            </a:r>
            <a:r>
              <a:rPr lang="en-US" sz="4800" b="1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করে</a:t>
            </a:r>
            <a:endParaRPr lang="as-IN" sz="4800" b="1" dirty="0">
              <a:ln>
                <a:solidFill>
                  <a:schemeClr val="dk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3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762000" y="775855"/>
            <a:ext cx="6934200" cy="4572000"/>
          </a:xfrm>
          <a:prstGeom prst="triangle">
            <a:avLst/>
          </a:prstGeom>
          <a:pattFill prst="sphere">
            <a:fgClr>
              <a:schemeClr val="bg2">
                <a:lumMod val="25000"/>
              </a:schemeClr>
            </a:fgClr>
            <a:bgClr>
              <a:schemeClr val="tx1"/>
            </a:bgClr>
          </a:patt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জ্যামিতিক</a:t>
            </a:r>
            <a:endParaRPr lang="en-US" sz="5400" dirty="0"/>
          </a:p>
          <a:p>
            <a:pPr algn="ctr"/>
            <a:r>
              <a:rPr lang="en-US" sz="5400" dirty="0" err="1"/>
              <a:t>প্যাটার্ন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099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1371600" y="533400"/>
            <a:ext cx="5943600" cy="213360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নিচের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চিত্রগুলো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লক্ষ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/>
              </a:rPr>
              <a:t>কর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" y="2971800"/>
            <a:ext cx="990600" cy="1295400"/>
            <a:chOff x="1143000" y="2971800"/>
            <a:chExt cx="1143000" cy="1600200"/>
          </a:xfrm>
          <a:solidFill>
            <a:schemeClr val="accent3"/>
          </a:solidFill>
        </p:grpSpPr>
        <p:sp>
          <p:nvSpPr>
            <p:cNvPr id="2" name="Flowchart: Process 1"/>
            <p:cNvSpPr/>
            <p:nvPr/>
          </p:nvSpPr>
          <p:spPr>
            <a:xfrm>
              <a:off x="1143000" y="3733800"/>
              <a:ext cx="1143000" cy="838200"/>
            </a:xfrm>
            <a:prstGeom prst="flowChartProcess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1143000" y="2971800"/>
              <a:ext cx="1143000" cy="762000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438400" y="2971800"/>
            <a:ext cx="990600" cy="1295400"/>
            <a:chOff x="1143000" y="2971800"/>
            <a:chExt cx="1143000" cy="1600200"/>
          </a:xfrm>
          <a:solidFill>
            <a:schemeClr val="accent2">
              <a:lumMod val="75000"/>
            </a:schemeClr>
          </a:solidFill>
        </p:grpSpPr>
        <p:sp>
          <p:nvSpPr>
            <p:cNvPr id="10" name="Flowchart: Process 9"/>
            <p:cNvSpPr/>
            <p:nvPr/>
          </p:nvSpPr>
          <p:spPr>
            <a:xfrm>
              <a:off x="1143000" y="3733800"/>
              <a:ext cx="1143000" cy="838200"/>
            </a:xfrm>
            <a:prstGeom prst="flowChartProcess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143000" y="2971800"/>
              <a:ext cx="1143000" cy="762000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29000" y="2971800"/>
            <a:ext cx="990600" cy="1295400"/>
            <a:chOff x="1143000" y="2971800"/>
            <a:chExt cx="1143000" cy="1600200"/>
          </a:xfrm>
          <a:solidFill>
            <a:schemeClr val="accent2">
              <a:lumMod val="75000"/>
            </a:schemeClr>
          </a:solidFill>
        </p:grpSpPr>
        <p:sp>
          <p:nvSpPr>
            <p:cNvPr id="13" name="Flowchart: Process 12"/>
            <p:cNvSpPr/>
            <p:nvPr/>
          </p:nvSpPr>
          <p:spPr>
            <a:xfrm>
              <a:off x="1143000" y="3733800"/>
              <a:ext cx="1143000" cy="838200"/>
            </a:xfrm>
            <a:prstGeom prst="flowChartProcess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1143000" y="2971800"/>
              <a:ext cx="1143000" cy="762000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10200" y="2971800"/>
            <a:ext cx="990600" cy="1295400"/>
            <a:chOff x="1143000" y="2971800"/>
            <a:chExt cx="1143000" cy="1600200"/>
          </a:xfrm>
          <a:solidFill>
            <a:srgbClr val="00B050"/>
          </a:solidFill>
        </p:grpSpPr>
        <p:sp>
          <p:nvSpPr>
            <p:cNvPr id="16" name="Flowchart: Process 15"/>
            <p:cNvSpPr/>
            <p:nvPr/>
          </p:nvSpPr>
          <p:spPr>
            <a:xfrm>
              <a:off x="1143000" y="3733800"/>
              <a:ext cx="1143000" cy="838200"/>
            </a:xfrm>
            <a:prstGeom prst="flowChartProcess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1143000" y="2971800"/>
              <a:ext cx="1143000" cy="762000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00800" y="2971800"/>
            <a:ext cx="990600" cy="1295400"/>
            <a:chOff x="1143000" y="2971800"/>
            <a:chExt cx="1143000" cy="1600200"/>
          </a:xfrm>
          <a:solidFill>
            <a:srgbClr val="00B050"/>
          </a:solidFill>
        </p:grpSpPr>
        <p:sp>
          <p:nvSpPr>
            <p:cNvPr id="19" name="Flowchart: Process 18"/>
            <p:cNvSpPr/>
            <p:nvPr/>
          </p:nvSpPr>
          <p:spPr>
            <a:xfrm>
              <a:off x="1143000" y="3733800"/>
              <a:ext cx="1143000" cy="838200"/>
            </a:xfrm>
            <a:prstGeom prst="flowChartProcess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143000" y="2971800"/>
              <a:ext cx="1143000" cy="762000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91400" y="2971800"/>
            <a:ext cx="990600" cy="1295400"/>
            <a:chOff x="1143000" y="2971800"/>
            <a:chExt cx="1143000" cy="1600200"/>
          </a:xfrm>
          <a:solidFill>
            <a:srgbClr val="00B050"/>
          </a:solidFill>
        </p:grpSpPr>
        <p:sp>
          <p:nvSpPr>
            <p:cNvPr id="22" name="Flowchart: Process 21"/>
            <p:cNvSpPr/>
            <p:nvPr/>
          </p:nvSpPr>
          <p:spPr>
            <a:xfrm>
              <a:off x="1143000" y="3733800"/>
              <a:ext cx="1143000" cy="838200"/>
            </a:xfrm>
            <a:prstGeom prst="flowChartProcess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143000" y="2971800"/>
              <a:ext cx="1143000" cy="762000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1000" y="4944070"/>
            <a:ext cx="77724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5400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5400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রেখাংশের</a:t>
            </a:r>
            <a:r>
              <a:rPr lang="en-US" sz="5400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>
                <a:ln>
                  <a:solidFill>
                    <a:schemeClr val="dk1"/>
                  </a:solidFill>
                </a:ln>
                <a:latin typeface="NikoshBAN" pitchFamily="2" charset="0"/>
                <a:cs typeface="NikoshBAN" pitchFamily="2" charset="0"/>
              </a:rPr>
              <a:t>?</a:t>
            </a:r>
            <a:endParaRPr lang="as-IN" dirty="0">
              <a:ln>
                <a:solidFill>
                  <a:schemeClr val="dk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7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28600"/>
            <a:ext cx="86106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/>
          </a:p>
        </p:txBody>
      </p:sp>
      <p:graphicFrame>
        <p:nvGraphicFramePr>
          <p:cNvPr id="3" name="Object 2">
            <a:hlinkClick r:id="" action="ppaction://ole?verb=0"/>
            <a:extLst>
              <a:ext uri="{FF2B5EF4-FFF2-40B4-BE49-F238E27FC236}">
                <a16:creationId xmlns:a16="http://schemas.microsoft.com/office/drawing/2014/main" id="{F2607363-77CA-490C-A6A6-7D8B068BB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273192"/>
              </p:ext>
            </p:extLst>
          </p:nvPr>
        </p:nvGraphicFramePr>
        <p:xfrm>
          <a:off x="2046288" y="5194300"/>
          <a:ext cx="1727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ackager Shell Object" showAsIcon="1" r:id="rId3" imgW="1726560" imgH="440280" progId="Package">
                  <p:embed/>
                </p:oleObj>
              </mc:Choice>
              <mc:Fallback>
                <p:oleObj name="Packager Shell Object" showAsIcon="1" r:id="rId3" imgW="1726560" imgH="4402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6288" y="5194300"/>
                        <a:ext cx="1727200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47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371600" y="609600"/>
            <a:ext cx="58674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2057400"/>
            <a:ext cx="8458200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তালিকার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2819400"/>
            <a:ext cx="685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38400" y="2819400"/>
            <a:ext cx="1371600" cy="762000"/>
            <a:chOff x="2438400" y="2819400"/>
            <a:chExt cx="1371600" cy="762000"/>
          </a:xfrm>
        </p:grpSpPr>
        <p:sp>
          <p:nvSpPr>
            <p:cNvPr id="26" name="Rectangle 25"/>
            <p:cNvSpPr/>
            <p:nvPr/>
          </p:nvSpPr>
          <p:spPr>
            <a:xfrm>
              <a:off x="2438400" y="2819400"/>
              <a:ext cx="6858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24200" y="2819400"/>
              <a:ext cx="6858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76800" y="2819400"/>
            <a:ext cx="2057400" cy="762000"/>
            <a:chOff x="4876800" y="2819400"/>
            <a:chExt cx="2057400" cy="762000"/>
          </a:xfrm>
        </p:grpSpPr>
        <p:sp>
          <p:nvSpPr>
            <p:cNvPr id="46" name="Rectangle 45"/>
            <p:cNvSpPr/>
            <p:nvPr/>
          </p:nvSpPr>
          <p:spPr>
            <a:xfrm>
              <a:off x="4876800" y="2819400"/>
              <a:ext cx="6858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562600" y="2819400"/>
              <a:ext cx="6858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248400" y="2819400"/>
              <a:ext cx="6858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32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" grpId="0" animBg="1"/>
      <p:bldP spid="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ertical Scroll 11"/>
          <p:cNvSpPr/>
          <p:nvPr/>
        </p:nvSpPr>
        <p:spPr>
          <a:xfrm>
            <a:off x="1905000" y="876300"/>
            <a:ext cx="5410200" cy="4152900"/>
          </a:xfrm>
          <a:prstGeom prst="vertic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62200" y="2244804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ধন্যবাদ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75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BCCBDA-4A70-4E38-B3C2-52EF04D7CF75}"/>
              </a:ext>
            </a:extLst>
          </p:cNvPr>
          <p:cNvSpPr/>
          <p:nvPr/>
        </p:nvSpPr>
        <p:spPr>
          <a:xfrm>
            <a:off x="838200" y="80147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3B9F41-8D26-4018-923F-2582E20D2C8A}"/>
              </a:ext>
            </a:extLst>
          </p:cNvPr>
          <p:cNvSpPr txBox="1"/>
          <p:nvPr/>
        </p:nvSpPr>
        <p:spPr>
          <a:xfrm>
            <a:off x="-34159" y="2476272"/>
            <a:ext cx="4043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রাশেদা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[গ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ণিত]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মাদবার হাট ইসলামিয়া ফাজিল মাদ্রাসা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মিরশ্বরাই, চট্টগ্রাম.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B54797-42AC-4589-8681-90569B7664BF}"/>
              </a:ext>
            </a:extLst>
          </p:cNvPr>
          <p:cNvSpPr/>
          <p:nvPr/>
        </p:nvSpPr>
        <p:spPr>
          <a:xfrm>
            <a:off x="367862" y="192330"/>
            <a:ext cx="2743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42BEFC-6964-48DF-B189-82C4DDB14E8E}"/>
              </a:ext>
            </a:extLst>
          </p:cNvPr>
          <p:cNvSpPr txBox="1"/>
          <p:nvPr/>
        </p:nvSpPr>
        <p:spPr>
          <a:xfrm>
            <a:off x="4230792" y="-97750"/>
            <a:ext cx="4114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bn-BD" sz="2800" dirty="0"/>
          </a:p>
          <a:p>
            <a:pPr>
              <a:lnSpc>
                <a:spcPct val="90000"/>
              </a:lnSpc>
            </a:pP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BD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স্কলার্সহোম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মেজরটিলা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০১৭১৭৬২৮৭৬৪</a:t>
            </a:r>
          </a:p>
          <a:p>
            <a:r>
              <a:rPr lang="en-US" sz="2000" i="1" dirty="0">
                <a:latin typeface="NikoshBAN" panose="02000000000000000000" pitchFamily="2" charset="0"/>
                <a:cs typeface="NikoshBAN" panose="02000000000000000000" pitchFamily="2" charset="0"/>
              </a:rPr>
              <a:t>Email: ict.shahidul@gmail.com</a:t>
            </a:r>
            <a:endParaRPr lang="en-US" sz="28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 algn="r"/>
            <a:endParaRPr lang="bn-BD" sz="2800" dirty="0"/>
          </a:p>
        </p:txBody>
      </p:sp>
    </p:spTree>
    <p:extLst>
      <p:ext uri="{BB962C8B-B14F-4D97-AF65-F5344CB8AC3E}">
        <p14:creationId xmlns:p14="http://schemas.microsoft.com/office/powerpoint/2010/main" val="316271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DED1151-5DD7-4EB3-A8AA-2FC40FAC3C58}"/>
              </a:ext>
            </a:extLst>
          </p:cNvPr>
          <p:cNvSpPr/>
          <p:nvPr/>
        </p:nvSpPr>
        <p:spPr>
          <a:xfrm>
            <a:off x="1981200" y="1549063"/>
            <a:ext cx="914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33DF30A-9558-464B-83BB-F690EA0AEE83}"/>
              </a:ext>
            </a:extLst>
          </p:cNvPr>
          <p:cNvSpPr/>
          <p:nvPr/>
        </p:nvSpPr>
        <p:spPr>
          <a:xfrm>
            <a:off x="2819400" y="1549063"/>
            <a:ext cx="914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5A4EE1C-31FB-462D-9478-F90648EE6E88}"/>
              </a:ext>
            </a:extLst>
          </p:cNvPr>
          <p:cNvSpPr/>
          <p:nvPr/>
        </p:nvSpPr>
        <p:spPr>
          <a:xfrm>
            <a:off x="4267200" y="1552708"/>
            <a:ext cx="914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970C364-DCF5-4AB5-A7BE-4ABB35D0217E}"/>
              </a:ext>
            </a:extLst>
          </p:cNvPr>
          <p:cNvSpPr/>
          <p:nvPr/>
        </p:nvSpPr>
        <p:spPr>
          <a:xfrm>
            <a:off x="228600" y="14728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CE2138E-D98A-4FFF-A329-A5038C01B89E}"/>
              </a:ext>
            </a:extLst>
          </p:cNvPr>
          <p:cNvSpPr/>
          <p:nvPr/>
        </p:nvSpPr>
        <p:spPr>
          <a:xfrm>
            <a:off x="5181600" y="1549063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CC13899-5169-4EC9-8E94-C7B352DFB3E5}"/>
              </a:ext>
            </a:extLst>
          </p:cNvPr>
          <p:cNvSpPr/>
          <p:nvPr/>
        </p:nvSpPr>
        <p:spPr>
          <a:xfrm>
            <a:off x="6172200" y="1559336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168D18-454D-4B65-88BF-F7EA1AEB1246}"/>
              </a:ext>
            </a:extLst>
          </p:cNvPr>
          <p:cNvSpPr txBox="1"/>
          <p:nvPr/>
        </p:nvSpPr>
        <p:spPr>
          <a:xfrm>
            <a:off x="240890" y="28194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১+২+৩=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13E8B2-722D-41E4-9D05-C56A3C900798}"/>
              </a:ext>
            </a:extLst>
          </p:cNvPr>
          <p:cNvSpPr txBox="1"/>
          <p:nvPr/>
        </p:nvSpPr>
        <p:spPr>
          <a:xfrm>
            <a:off x="88490" y="3835063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১+২+৩+৪=১০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CFE460-9A90-4C3B-8833-39C5C7DB3CD8}"/>
              </a:ext>
            </a:extLst>
          </p:cNvPr>
          <p:cNvSpPr txBox="1"/>
          <p:nvPr/>
        </p:nvSpPr>
        <p:spPr>
          <a:xfrm>
            <a:off x="240890" y="381000"/>
            <a:ext cx="760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্ছো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8289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3D418B-67FE-420D-9FCE-D323ED1481BA}"/>
              </a:ext>
            </a:extLst>
          </p:cNvPr>
          <p:cNvSpPr txBox="1"/>
          <p:nvPr/>
        </p:nvSpPr>
        <p:spPr>
          <a:xfrm>
            <a:off x="2667000" y="21336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পাঠ-প্যাটার্ণ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1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BEC80E-7BB5-40F7-997E-8584C2660597}"/>
              </a:ext>
            </a:extLst>
          </p:cNvPr>
          <p:cNvSpPr txBox="1"/>
          <p:nvPr/>
        </p:nvSpPr>
        <p:spPr>
          <a:xfrm>
            <a:off x="228600" y="381000"/>
            <a:ext cx="815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শিখনফল_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শিক্ষার্থীরা_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প্যাটার্ন কী তা ব্যাখ্যা করতে পারবে।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রৈখিক প্যাটার্ন লিখতে পারবে।</a:t>
            </a:r>
          </a:p>
          <a:p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৩।জ্যামিতিক প্যাটর্ন বর্ণনা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  <a:extLst>
              <a:ext uri="{FF2B5EF4-FFF2-40B4-BE49-F238E27FC236}">
                <a16:creationId xmlns:a16="http://schemas.microsoft.com/office/drawing/2014/main" id="{7E01FFEF-8585-4E9A-B6CC-B53EC7086E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143073"/>
              </p:ext>
            </p:extLst>
          </p:nvPr>
        </p:nvGraphicFramePr>
        <p:xfrm>
          <a:off x="7696200" y="33756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resentation" showAsIcon="1" r:id="rId3" imgW="914400" imgH="771480" progId="PowerPoint.Show.12">
                  <p:embed/>
                </p:oleObj>
              </mc:Choice>
              <mc:Fallback>
                <p:oleObj name="Presentation" showAsIcon="1" r:id="rId3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96200" y="33756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540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F678605-DE20-4971-AE8A-9216B5073B54}"/>
              </a:ext>
            </a:extLst>
          </p:cNvPr>
          <p:cNvSpPr txBox="1"/>
          <p:nvPr/>
        </p:nvSpPr>
        <p:spPr>
          <a:xfrm>
            <a:off x="76200" y="8382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য় প্রকার?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দুই প্রকার</a:t>
            </a:r>
          </a:p>
          <a:p>
            <a:pPr marL="742950" indent="-742950">
              <a:buAutoNum type="arabicParenR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রৈখিক প্যাটার্ন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২)   জ্যামিতিক প্যাটার্ন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34573C-0A2E-40CE-9BDF-0B7A39CA7591}"/>
              </a:ext>
            </a:extLst>
          </p:cNvPr>
          <p:cNvSpPr txBox="1"/>
          <p:nvPr/>
        </p:nvSpPr>
        <p:spPr>
          <a:xfrm>
            <a:off x="533400" y="566678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রৈখিক প্যাটার্ন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 লক্ষ্য করঃ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৫,৭,৯,১১......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 কত করে বাড়ছে?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 করে।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754D01-D5C2-4E12-85C6-8072715EE7DF}"/>
              </a:ext>
            </a:extLst>
          </p:cNvPr>
          <p:cNvSpPr txBox="1"/>
          <p:nvPr/>
        </p:nvSpPr>
        <p:spPr>
          <a:xfrm>
            <a:off x="533400" y="685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জ্যম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B99AF4-F239-499C-B667-BE907562187E}"/>
              </a:ext>
            </a:extLst>
          </p:cNvPr>
          <p:cNvSpPr/>
          <p:nvPr/>
        </p:nvSpPr>
        <p:spPr>
          <a:xfrm>
            <a:off x="685800" y="25146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DB4DD9-7065-4DC1-AC39-A8F3DE8CE698}"/>
              </a:ext>
            </a:extLst>
          </p:cNvPr>
          <p:cNvSpPr/>
          <p:nvPr/>
        </p:nvSpPr>
        <p:spPr>
          <a:xfrm>
            <a:off x="1600200" y="25146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DD842E-CB86-4971-9944-AB1F4707E8BD}"/>
              </a:ext>
            </a:extLst>
          </p:cNvPr>
          <p:cNvSpPr/>
          <p:nvPr/>
        </p:nvSpPr>
        <p:spPr>
          <a:xfrm>
            <a:off x="2286000" y="25146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D281E-D992-41F0-A080-F2486B78EA32}"/>
              </a:ext>
            </a:extLst>
          </p:cNvPr>
          <p:cNvSpPr/>
          <p:nvPr/>
        </p:nvSpPr>
        <p:spPr>
          <a:xfrm>
            <a:off x="2225037" y="2667000"/>
            <a:ext cx="289562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129A42-43E7-4C9D-A4A5-998E6A6C5C53}"/>
              </a:ext>
            </a:extLst>
          </p:cNvPr>
          <p:cNvSpPr/>
          <p:nvPr/>
        </p:nvSpPr>
        <p:spPr>
          <a:xfrm>
            <a:off x="2133600" y="2667000"/>
            <a:ext cx="914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FD46A5-03D2-4D17-9F04-462CE6D090CA}"/>
              </a:ext>
            </a:extLst>
          </p:cNvPr>
          <p:cNvSpPr txBox="1"/>
          <p:nvPr/>
        </p:nvSpPr>
        <p:spPr>
          <a:xfrm>
            <a:off x="381000" y="38100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প্রথম চিত্রের কাঠির সংখ্যা কত?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6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15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248</Words>
  <Application>Microsoft Office PowerPoint</Application>
  <PresentationFormat>On-screen Show (4:3)</PresentationFormat>
  <Paragraphs>61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Nikosh</vt:lpstr>
      <vt:lpstr>NikoshBAN</vt:lpstr>
      <vt:lpstr>Office Theme</vt:lpstr>
      <vt:lpstr>Presentation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</dc:creator>
  <cp:lastModifiedBy>HP</cp:lastModifiedBy>
  <cp:revision>144</cp:revision>
  <dcterms:created xsi:type="dcterms:W3CDTF">2019-03-08T03:08:26Z</dcterms:created>
  <dcterms:modified xsi:type="dcterms:W3CDTF">2020-03-18T03:38:32Z</dcterms:modified>
</cp:coreProperties>
</file>