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5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ECB29-A0EE-445E-9FEB-16D90D618A67}" type="doc">
      <dgm:prSet loTypeId="urn:microsoft.com/office/officeart/2008/layout/PictureAccentList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88C948-884E-4A49-965A-5F9433AB6BB0}">
      <dgm:prSet phldrT="[Text]" custT="1"/>
      <dgm:spPr/>
      <dgm:t>
        <a:bodyPr/>
        <a:lstStyle/>
        <a:p>
          <a:r>
            <a:rPr lang="en-US" sz="8000" b="1" dirty="0" smtClean="0">
              <a:solidFill>
                <a:srgbClr val="7030A0"/>
              </a:solidFill>
            </a:rPr>
            <a:t>A = L + E</a:t>
          </a:r>
          <a:endParaRPr lang="en-US" sz="8000" b="1" dirty="0">
            <a:solidFill>
              <a:srgbClr val="7030A0"/>
            </a:solidFill>
          </a:endParaRPr>
        </a:p>
      </dgm:t>
    </dgm:pt>
    <dgm:pt modelId="{A33EA2B4-9C74-4601-B423-58C0E2AA5E1E}" type="parTrans" cxnId="{71832ED9-9C6C-4FF9-A7B9-FA03C5BF1412}">
      <dgm:prSet/>
      <dgm:spPr/>
      <dgm:t>
        <a:bodyPr/>
        <a:lstStyle/>
        <a:p>
          <a:endParaRPr lang="en-US"/>
        </a:p>
      </dgm:t>
    </dgm:pt>
    <dgm:pt modelId="{6DE16B4D-42FF-4C8F-AC56-7F7B9AE229D5}" type="sibTrans" cxnId="{71832ED9-9C6C-4FF9-A7B9-FA03C5BF1412}">
      <dgm:prSet/>
      <dgm:spPr/>
      <dgm:t>
        <a:bodyPr/>
        <a:lstStyle/>
        <a:p>
          <a:endParaRPr lang="en-US"/>
        </a:p>
      </dgm:t>
    </dgm:pt>
    <dgm:pt modelId="{42663F24-853A-4BBB-9C09-3945BC88C4EB}">
      <dgm:prSet phldrT="[Text]" custT="1"/>
      <dgm:spPr/>
      <dgm:t>
        <a:bodyPr/>
        <a:lstStyle/>
        <a:p>
          <a:r>
            <a:rPr lang="en-US" sz="6000" b="1" dirty="0" smtClean="0">
              <a:solidFill>
                <a:srgbClr val="FFFF00"/>
              </a:solidFill>
            </a:rPr>
            <a:t>ASSETS (</a:t>
          </a:r>
          <a:r>
            <a:rPr lang="bn-BD" sz="6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সম্পত্তি সমূহ</a:t>
          </a:r>
          <a:r>
            <a:rPr lang="en-US" sz="6000" b="1" dirty="0" smtClean="0">
              <a:solidFill>
                <a:srgbClr val="FFFF00"/>
              </a:solidFill>
            </a:rPr>
            <a:t>)</a:t>
          </a:r>
          <a:endParaRPr lang="en-US" sz="6000" b="1" dirty="0">
            <a:solidFill>
              <a:srgbClr val="FFFF00"/>
            </a:solidFill>
          </a:endParaRPr>
        </a:p>
      </dgm:t>
    </dgm:pt>
    <dgm:pt modelId="{97E37461-5317-4D09-86AF-49F200F7D4F6}" type="parTrans" cxnId="{A867423C-717F-4DE8-84BF-0E9D03715DFD}">
      <dgm:prSet/>
      <dgm:spPr/>
      <dgm:t>
        <a:bodyPr/>
        <a:lstStyle/>
        <a:p>
          <a:endParaRPr lang="en-US"/>
        </a:p>
      </dgm:t>
    </dgm:pt>
    <dgm:pt modelId="{10D89A34-44A0-47A8-AB73-53F6EDECC1AA}" type="sibTrans" cxnId="{A867423C-717F-4DE8-84BF-0E9D03715DFD}">
      <dgm:prSet/>
      <dgm:spPr/>
      <dgm:t>
        <a:bodyPr/>
        <a:lstStyle/>
        <a:p>
          <a:endParaRPr lang="en-US"/>
        </a:p>
      </dgm:t>
    </dgm:pt>
    <dgm:pt modelId="{7F7BF48C-FBDC-4804-9F88-4D2CDBCB4096}">
      <dgm:prSet phldrT="[Text]" custT="1"/>
      <dgm:spPr/>
      <dgm:t>
        <a:bodyPr/>
        <a:lstStyle/>
        <a:p>
          <a:r>
            <a:rPr lang="en-US" sz="6000" b="1" dirty="0" smtClean="0">
              <a:solidFill>
                <a:schemeClr val="tx1"/>
              </a:solidFill>
            </a:rPr>
            <a:t>LIABILITIES (</a:t>
          </a:r>
          <a:r>
            <a:rPr lang="bn-BD" sz="6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দায় সমূহ</a:t>
          </a:r>
          <a:r>
            <a:rPr lang="en-US" sz="6000" b="1" dirty="0" smtClean="0">
              <a:solidFill>
                <a:schemeClr val="tx1"/>
              </a:solidFill>
            </a:rPr>
            <a:t>)</a:t>
          </a:r>
          <a:endParaRPr lang="en-US" sz="6000" b="1" dirty="0">
            <a:solidFill>
              <a:schemeClr val="tx1"/>
            </a:solidFill>
          </a:endParaRPr>
        </a:p>
      </dgm:t>
    </dgm:pt>
    <dgm:pt modelId="{23414C8C-624B-4E0E-9821-1E87B9F96E4C}" type="parTrans" cxnId="{CDC470CA-98C5-4B6F-8B0E-89F9809DD584}">
      <dgm:prSet/>
      <dgm:spPr/>
      <dgm:t>
        <a:bodyPr/>
        <a:lstStyle/>
        <a:p>
          <a:endParaRPr lang="en-US"/>
        </a:p>
      </dgm:t>
    </dgm:pt>
    <dgm:pt modelId="{7AE8255B-D046-4426-9F26-02A4740E6FDF}" type="sibTrans" cxnId="{CDC470CA-98C5-4B6F-8B0E-89F9809DD584}">
      <dgm:prSet/>
      <dgm:spPr/>
      <dgm:t>
        <a:bodyPr/>
        <a:lstStyle/>
        <a:p>
          <a:endParaRPr lang="en-US"/>
        </a:p>
      </dgm:t>
    </dgm:pt>
    <dgm:pt modelId="{77C602A5-C037-476E-97E3-4500E3FD05B3}">
      <dgm:prSet phldrT="[Text]" custT="1"/>
      <dgm:spPr/>
      <dgm:t>
        <a:bodyPr/>
        <a:lstStyle/>
        <a:p>
          <a:r>
            <a:rPr lang="en-US" sz="5400" b="1" dirty="0" smtClean="0">
              <a:solidFill>
                <a:srgbClr val="0000FF"/>
              </a:solidFill>
            </a:rPr>
            <a:t>EQUITY (</a:t>
          </a:r>
          <a:r>
            <a:rPr lang="bn-BD" sz="5400" b="1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মালিকানা স্বত্ত্ব</a:t>
          </a:r>
          <a:r>
            <a:rPr lang="en-US" sz="5400" b="1" dirty="0" smtClean="0">
              <a:solidFill>
                <a:srgbClr val="0000FF"/>
              </a:solidFill>
            </a:rPr>
            <a:t>)</a:t>
          </a:r>
          <a:endParaRPr lang="en-US" sz="5400" b="1" dirty="0">
            <a:solidFill>
              <a:srgbClr val="0000FF"/>
            </a:solidFill>
          </a:endParaRPr>
        </a:p>
      </dgm:t>
    </dgm:pt>
    <dgm:pt modelId="{8F0CBFED-7621-41F8-B880-E74C97E8193D}" type="parTrans" cxnId="{86F18227-1A7F-4071-910D-987C01812FCE}">
      <dgm:prSet/>
      <dgm:spPr/>
      <dgm:t>
        <a:bodyPr/>
        <a:lstStyle/>
        <a:p>
          <a:endParaRPr lang="en-US"/>
        </a:p>
      </dgm:t>
    </dgm:pt>
    <dgm:pt modelId="{0DAA7523-AFAC-4C92-B2AD-A120B07628B4}" type="sibTrans" cxnId="{86F18227-1A7F-4071-910D-987C01812FCE}">
      <dgm:prSet/>
      <dgm:spPr/>
      <dgm:t>
        <a:bodyPr/>
        <a:lstStyle/>
        <a:p>
          <a:endParaRPr lang="en-US"/>
        </a:p>
      </dgm:t>
    </dgm:pt>
    <dgm:pt modelId="{FEBBB486-9487-4FB7-AB78-EA6D2B5F3E97}" type="pres">
      <dgm:prSet presAssocID="{D6FECB29-A0EE-445E-9FEB-16D90D618A6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6B6545-BD99-4323-A61A-4122C741E3DC}" type="pres">
      <dgm:prSet presAssocID="{DC88C948-884E-4A49-965A-5F9433AB6BB0}" presName="root" presStyleCnt="0">
        <dgm:presLayoutVars>
          <dgm:chMax/>
          <dgm:chPref val="4"/>
        </dgm:presLayoutVars>
      </dgm:prSet>
      <dgm:spPr/>
    </dgm:pt>
    <dgm:pt modelId="{2C8A8C9B-2466-4E26-9B32-B7BDB92EE08C}" type="pres">
      <dgm:prSet presAssocID="{DC88C948-884E-4A49-965A-5F9433AB6BB0}" presName="rootComposite" presStyleCnt="0">
        <dgm:presLayoutVars/>
      </dgm:prSet>
      <dgm:spPr/>
    </dgm:pt>
    <dgm:pt modelId="{35915631-C06C-4F0E-9C57-9AFBDF63981E}" type="pres">
      <dgm:prSet presAssocID="{DC88C948-884E-4A49-965A-5F9433AB6BB0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61899293-3ABA-4C22-ABC5-DBB5DF6CF3C9}" type="pres">
      <dgm:prSet presAssocID="{DC88C948-884E-4A49-965A-5F9433AB6BB0}" presName="childShape" presStyleCnt="0">
        <dgm:presLayoutVars>
          <dgm:chMax val="0"/>
          <dgm:chPref val="0"/>
        </dgm:presLayoutVars>
      </dgm:prSet>
      <dgm:spPr/>
    </dgm:pt>
    <dgm:pt modelId="{839FE26F-A487-4B48-B097-488521D56F4E}" type="pres">
      <dgm:prSet presAssocID="{42663F24-853A-4BBB-9C09-3945BC88C4EB}" presName="childComposite" presStyleCnt="0">
        <dgm:presLayoutVars>
          <dgm:chMax val="0"/>
          <dgm:chPref val="0"/>
        </dgm:presLayoutVars>
      </dgm:prSet>
      <dgm:spPr/>
    </dgm:pt>
    <dgm:pt modelId="{BB579088-6281-40A3-9A61-2C6A4247FB6D}" type="pres">
      <dgm:prSet presAssocID="{42663F24-853A-4BBB-9C09-3945BC88C4EB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53030D40-F902-4E8E-80BA-24A2BD4A9C16}" type="pres">
      <dgm:prSet presAssocID="{42663F24-853A-4BBB-9C09-3945BC88C4EB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ED481-9F3F-442E-B54E-43E50315F33B}" type="pres">
      <dgm:prSet presAssocID="{7F7BF48C-FBDC-4804-9F88-4D2CDBCB4096}" presName="childComposite" presStyleCnt="0">
        <dgm:presLayoutVars>
          <dgm:chMax val="0"/>
          <dgm:chPref val="0"/>
        </dgm:presLayoutVars>
      </dgm:prSet>
      <dgm:spPr/>
    </dgm:pt>
    <dgm:pt modelId="{C4B17DD0-0CFE-4F30-9368-6E5487B8ECFC}" type="pres">
      <dgm:prSet presAssocID="{7F7BF48C-FBDC-4804-9F88-4D2CDBCB4096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E4A55960-C287-4E8B-AA48-FB41FE27EB36}" type="pres">
      <dgm:prSet presAssocID="{7F7BF48C-FBDC-4804-9F88-4D2CDBCB4096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6E875-F003-4718-8B47-46FE57CD5F4B}" type="pres">
      <dgm:prSet presAssocID="{77C602A5-C037-476E-97E3-4500E3FD05B3}" presName="childComposite" presStyleCnt="0">
        <dgm:presLayoutVars>
          <dgm:chMax val="0"/>
          <dgm:chPref val="0"/>
        </dgm:presLayoutVars>
      </dgm:prSet>
      <dgm:spPr/>
    </dgm:pt>
    <dgm:pt modelId="{631BCE1F-F45E-4850-9A98-04BC7139C564}" type="pres">
      <dgm:prSet presAssocID="{77C602A5-C037-476E-97E3-4500E3FD05B3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BB9046AF-A7B1-45B6-BC63-76C59A68A3CC}" type="pres">
      <dgm:prSet presAssocID="{77C602A5-C037-476E-97E3-4500E3FD05B3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848A0-4D0B-439A-9E85-B5C2CA98C286}" type="presOf" srcId="{42663F24-853A-4BBB-9C09-3945BC88C4EB}" destId="{53030D40-F902-4E8E-80BA-24A2BD4A9C16}" srcOrd="0" destOrd="0" presId="urn:microsoft.com/office/officeart/2008/layout/PictureAccentList"/>
    <dgm:cxn modelId="{71832ED9-9C6C-4FF9-A7B9-FA03C5BF1412}" srcId="{D6FECB29-A0EE-445E-9FEB-16D90D618A67}" destId="{DC88C948-884E-4A49-965A-5F9433AB6BB0}" srcOrd="0" destOrd="0" parTransId="{A33EA2B4-9C74-4601-B423-58C0E2AA5E1E}" sibTransId="{6DE16B4D-42FF-4C8F-AC56-7F7B9AE229D5}"/>
    <dgm:cxn modelId="{A867423C-717F-4DE8-84BF-0E9D03715DFD}" srcId="{DC88C948-884E-4A49-965A-5F9433AB6BB0}" destId="{42663F24-853A-4BBB-9C09-3945BC88C4EB}" srcOrd="0" destOrd="0" parTransId="{97E37461-5317-4D09-86AF-49F200F7D4F6}" sibTransId="{10D89A34-44A0-47A8-AB73-53F6EDECC1AA}"/>
    <dgm:cxn modelId="{CDC470CA-98C5-4B6F-8B0E-89F9809DD584}" srcId="{DC88C948-884E-4A49-965A-5F9433AB6BB0}" destId="{7F7BF48C-FBDC-4804-9F88-4D2CDBCB4096}" srcOrd="1" destOrd="0" parTransId="{23414C8C-624B-4E0E-9821-1E87B9F96E4C}" sibTransId="{7AE8255B-D046-4426-9F26-02A4740E6FDF}"/>
    <dgm:cxn modelId="{8EB5D158-BE77-4FA3-AEC8-02F12CDD9B71}" type="presOf" srcId="{7F7BF48C-FBDC-4804-9F88-4D2CDBCB4096}" destId="{E4A55960-C287-4E8B-AA48-FB41FE27EB36}" srcOrd="0" destOrd="0" presId="urn:microsoft.com/office/officeart/2008/layout/PictureAccentList"/>
    <dgm:cxn modelId="{6357ED8D-1EF1-47D1-B2F4-54B02D456ED3}" type="presOf" srcId="{DC88C948-884E-4A49-965A-5F9433AB6BB0}" destId="{35915631-C06C-4F0E-9C57-9AFBDF63981E}" srcOrd="0" destOrd="0" presId="urn:microsoft.com/office/officeart/2008/layout/PictureAccentList"/>
    <dgm:cxn modelId="{86F18227-1A7F-4071-910D-987C01812FCE}" srcId="{DC88C948-884E-4A49-965A-5F9433AB6BB0}" destId="{77C602A5-C037-476E-97E3-4500E3FD05B3}" srcOrd="2" destOrd="0" parTransId="{8F0CBFED-7621-41F8-B880-E74C97E8193D}" sibTransId="{0DAA7523-AFAC-4C92-B2AD-A120B07628B4}"/>
    <dgm:cxn modelId="{DB56B0F6-F27D-4D66-95A8-E4E9DFD52288}" type="presOf" srcId="{D6FECB29-A0EE-445E-9FEB-16D90D618A67}" destId="{FEBBB486-9487-4FB7-AB78-EA6D2B5F3E97}" srcOrd="0" destOrd="0" presId="urn:microsoft.com/office/officeart/2008/layout/PictureAccentList"/>
    <dgm:cxn modelId="{52A7E5F0-68E8-40BE-B4D3-6692725EDBEB}" type="presOf" srcId="{77C602A5-C037-476E-97E3-4500E3FD05B3}" destId="{BB9046AF-A7B1-45B6-BC63-76C59A68A3CC}" srcOrd="0" destOrd="0" presId="urn:microsoft.com/office/officeart/2008/layout/PictureAccentList"/>
    <dgm:cxn modelId="{D6059A36-543B-47A5-8788-CB24BD335453}" type="presParOf" srcId="{FEBBB486-9487-4FB7-AB78-EA6D2B5F3E97}" destId="{206B6545-BD99-4323-A61A-4122C741E3DC}" srcOrd="0" destOrd="0" presId="urn:microsoft.com/office/officeart/2008/layout/PictureAccentList"/>
    <dgm:cxn modelId="{03BD1798-7DA1-4386-B5E7-8A78D1083FFA}" type="presParOf" srcId="{206B6545-BD99-4323-A61A-4122C741E3DC}" destId="{2C8A8C9B-2466-4E26-9B32-B7BDB92EE08C}" srcOrd="0" destOrd="0" presId="urn:microsoft.com/office/officeart/2008/layout/PictureAccentList"/>
    <dgm:cxn modelId="{7CA53C6A-5F26-4399-BF40-74AA9DC00C53}" type="presParOf" srcId="{2C8A8C9B-2466-4E26-9B32-B7BDB92EE08C}" destId="{35915631-C06C-4F0E-9C57-9AFBDF63981E}" srcOrd="0" destOrd="0" presId="urn:microsoft.com/office/officeart/2008/layout/PictureAccentList"/>
    <dgm:cxn modelId="{35E5DABB-D47A-4330-A090-137355DDDBFB}" type="presParOf" srcId="{206B6545-BD99-4323-A61A-4122C741E3DC}" destId="{61899293-3ABA-4C22-ABC5-DBB5DF6CF3C9}" srcOrd="1" destOrd="0" presId="urn:microsoft.com/office/officeart/2008/layout/PictureAccentList"/>
    <dgm:cxn modelId="{CCAF21CE-61FB-4BD0-958C-D8D2995D818C}" type="presParOf" srcId="{61899293-3ABA-4C22-ABC5-DBB5DF6CF3C9}" destId="{839FE26F-A487-4B48-B097-488521D56F4E}" srcOrd="0" destOrd="0" presId="urn:microsoft.com/office/officeart/2008/layout/PictureAccentList"/>
    <dgm:cxn modelId="{3B554331-6022-4A98-9416-82E54431E644}" type="presParOf" srcId="{839FE26F-A487-4B48-B097-488521D56F4E}" destId="{BB579088-6281-40A3-9A61-2C6A4247FB6D}" srcOrd="0" destOrd="0" presId="urn:microsoft.com/office/officeart/2008/layout/PictureAccentList"/>
    <dgm:cxn modelId="{A9860E31-96A3-41BB-B9EE-562270391396}" type="presParOf" srcId="{839FE26F-A487-4B48-B097-488521D56F4E}" destId="{53030D40-F902-4E8E-80BA-24A2BD4A9C16}" srcOrd="1" destOrd="0" presId="urn:microsoft.com/office/officeart/2008/layout/PictureAccentList"/>
    <dgm:cxn modelId="{A9C541DD-374E-4484-8158-C7158D23D178}" type="presParOf" srcId="{61899293-3ABA-4C22-ABC5-DBB5DF6CF3C9}" destId="{AA3ED481-9F3F-442E-B54E-43E50315F33B}" srcOrd="1" destOrd="0" presId="urn:microsoft.com/office/officeart/2008/layout/PictureAccentList"/>
    <dgm:cxn modelId="{D3265556-29EC-4D39-AD72-01CFE4362255}" type="presParOf" srcId="{AA3ED481-9F3F-442E-B54E-43E50315F33B}" destId="{C4B17DD0-0CFE-4F30-9368-6E5487B8ECFC}" srcOrd="0" destOrd="0" presId="urn:microsoft.com/office/officeart/2008/layout/PictureAccentList"/>
    <dgm:cxn modelId="{CE4589BA-C8ED-4321-BD6D-B63A5F83306D}" type="presParOf" srcId="{AA3ED481-9F3F-442E-B54E-43E50315F33B}" destId="{E4A55960-C287-4E8B-AA48-FB41FE27EB36}" srcOrd="1" destOrd="0" presId="urn:microsoft.com/office/officeart/2008/layout/PictureAccentList"/>
    <dgm:cxn modelId="{2FAB19D5-E957-4BA6-8A46-888ACA65C14E}" type="presParOf" srcId="{61899293-3ABA-4C22-ABC5-DBB5DF6CF3C9}" destId="{D716E875-F003-4718-8B47-46FE57CD5F4B}" srcOrd="2" destOrd="0" presId="urn:microsoft.com/office/officeart/2008/layout/PictureAccentList"/>
    <dgm:cxn modelId="{6C462E18-219C-44A3-838D-911EF8B2D2B4}" type="presParOf" srcId="{D716E875-F003-4718-8B47-46FE57CD5F4B}" destId="{631BCE1F-F45E-4850-9A98-04BC7139C564}" srcOrd="0" destOrd="0" presId="urn:microsoft.com/office/officeart/2008/layout/PictureAccentList"/>
    <dgm:cxn modelId="{FDA657E1-FB56-4C6B-90B2-5ECBBBBF4D84}" type="presParOf" srcId="{D716E875-F003-4718-8B47-46FE57CD5F4B}" destId="{BB9046AF-A7B1-45B6-BC63-76C59A68A3C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EE0B07-6664-437D-87EA-F9556B568BC1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09E47A-A908-4F52-A07E-F1496892741B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সম্পদ সমূহঃ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5368B6-6540-4D73-B9BB-B5F75A2EAC45}" type="parTrans" cxnId="{4924BC38-20D5-4716-8222-8A6293C2F6FF}">
      <dgm:prSet/>
      <dgm:spPr/>
      <dgm:t>
        <a:bodyPr/>
        <a:lstStyle/>
        <a:p>
          <a:endParaRPr lang="en-US"/>
        </a:p>
      </dgm:t>
    </dgm:pt>
    <dgm:pt modelId="{A82C1019-BFAD-4692-88D4-09331A07EE50}" type="sibTrans" cxnId="{4924BC38-20D5-4716-8222-8A6293C2F6FF}">
      <dgm:prSet/>
      <dgm:spPr/>
      <dgm:t>
        <a:bodyPr/>
        <a:lstStyle/>
        <a:p>
          <a:endParaRPr lang="en-US"/>
        </a:p>
      </dgm:t>
    </dgm:pt>
    <dgm:pt modelId="{FFB0466F-46D7-4232-A015-3D0B0F36AE47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দেনাদার</a:t>
          </a:r>
          <a:endParaRPr lang="en-US" dirty="0">
            <a:solidFill>
              <a:schemeClr val="tx1"/>
            </a:solidFill>
          </a:endParaRPr>
        </a:p>
      </dgm:t>
    </dgm:pt>
    <dgm:pt modelId="{4A53CB63-836F-4451-A1B0-F66580350DA3}" type="parTrans" cxnId="{81D2EE34-22E9-4FFF-BE8F-12E0E1A77C64}">
      <dgm:prSet/>
      <dgm:spPr/>
      <dgm:t>
        <a:bodyPr/>
        <a:lstStyle/>
        <a:p>
          <a:endParaRPr lang="en-US"/>
        </a:p>
      </dgm:t>
    </dgm:pt>
    <dgm:pt modelId="{780654F8-9A5F-44D7-94EF-C47B43A4F7FE}" type="sibTrans" cxnId="{81D2EE34-22E9-4FFF-BE8F-12E0E1A77C64}">
      <dgm:prSet/>
      <dgm:spPr/>
      <dgm:t>
        <a:bodyPr/>
        <a:lstStyle/>
        <a:p>
          <a:endParaRPr lang="en-US"/>
        </a:p>
      </dgm:t>
    </dgm:pt>
    <dgm:pt modelId="{441471D0-54A9-468A-AF4D-AFA107AB72A6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মজুদপণ্য</a:t>
          </a:r>
          <a:endParaRPr lang="en-US" dirty="0">
            <a:solidFill>
              <a:schemeClr val="tx1"/>
            </a:solidFill>
          </a:endParaRPr>
        </a:p>
      </dgm:t>
    </dgm:pt>
    <dgm:pt modelId="{FB05476B-0A87-4E43-9401-A4EF1BD99EEC}" type="parTrans" cxnId="{6FF5BB6B-F284-4C12-8907-6E290D2589BC}">
      <dgm:prSet/>
      <dgm:spPr/>
      <dgm:t>
        <a:bodyPr/>
        <a:lstStyle/>
        <a:p>
          <a:endParaRPr lang="en-US"/>
        </a:p>
      </dgm:t>
    </dgm:pt>
    <dgm:pt modelId="{1BF07535-ADAB-4AF6-831F-EBD836B51309}" type="sibTrans" cxnId="{6FF5BB6B-F284-4C12-8907-6E290D2589BC}">
      <dgm:prSet/>
      <dgm:spPr/>
      <dgm:t>
        <a:bodyPr/>
        <a:lstStyle/>
        <a:p>
          <a:endParaRPr lang="en-US"/>
        </a:p>
      </dgm:t>
    </dgm:pt>
    <dgm:pt modelId="{8523DBB9-757C-49C5-BAA3-5574433DE650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প্রাপ্যবিল</a:t>
          </a:r>
          <a:endParaRPr lang="en-US" dirty="0">
            <a:solidFill>
              <a:schemeClr val="tx1"/>
            </a:solidFill>
          </a:endParaRPr>
        </a:p>
      </dgm:t>
    </dgm:pt>
    <dgm:pt modelId="{C3F38FDB-5D90-4B60-8EC5-A078C5FD9E42}" type="parTrans" cxnId="{EFEAAF4F-24D7-4CEA-B5E7-139477B79D79}">
      <dgm:prSet/>
      <dgm:spPr/>
      <dgm:t>
        <a:bodyPr/>
        <a:lstStyle/>
        <a:p>
          <a:endParaRPr lang="en-US"/>
        </a:p>
      </dgm:t>
    </dgm:pt>
    <dgm:pt modelId="{F5AAE40A-B6A9-44D3-B881-2B80C5CEDA9F}" type="sibTrans" cxnId="{EFEAAF4F-24D7-4CEA-B5E7-139477B79D79}">
      <dgm:prSet/>
      <dgm:spPr/>
      <dgm:t>
        <a:bodyPr/>
        <a:lstStyle/>
        <a:p>
          <a:endParaRPr lang="en-US"/>
        </a:p>
      </dgm:t>
    </dgm:pt>
    <dgm:pt modelId="{8AA85B4C-D12F-4306-A973-B01C3C0C5B9E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ব্যাংক জমা</a:t>
          </a:r>
          <a:endParaRPr lang="en-US" dirty="0">
            <a:solidFill>
              <a:schemeClr val="tx1"/>
            </a:solidFill>
          </a:endParaRPr>
        </a:p>
      </dgm:t>
    </dgm:pt>
    <dgm:pt modelId="{85CA666A-AEE1-431F-822A-13268AB563EA}" type="parTrans" cxnId="{352D3B44-F272-4A8D-BD09-14DD062976D9}">
      <dgm:prSet/>
      <dgm:spPr/>
      <dgm:t>
        <a:bodyPr/>
        <a:lstStyle/>
        <a:p>
          <a:endParaRPr lang="en-US"/>
        </a:p>
      </dgm:t>
    </dgm:pt>
    <dgm:pt modelId="{8C8383F6-9EE3-4146-A78F-9F77AB702C43}" type="sibTrans" cxnId="{352D3B44-F272-4A8D-BD09-14DD062976D9}">
      <dgm:prSet/>
      <dgm:spPr/>
      <dgm:t>
        <a:bodyPr/>
        <a:lstStyle/>
        <a:p>
          <a:endParaRPr lang="en-US"/>
        </a:p>
      </dgm:t>
    </dgm:pt>
    <dgm:pt modelId="{EDB03D5A-38B9-4547-AF44-C37BD128E8A0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বিনিয়োগ</a:t>
          </a:r>
          <a:endParaRPr lang="en-US" dirty="0">
            <a:solidFill>
              <a:schemeClr val="tx1"/>
            </a:solidFill>
          </a:endParaRPr>
        </a:p>
      </dgm:t>
    </dgm:pt>
    <dgm:pt modelId="{BBB79E06-5EF2-4D59-8306-5227AAD2DE18}" type="parTrans" cxnId="{E207B812-3768-4404-AE33-F077ECEC124D}">
      <dgm:prSet/>
      <dgm:spPr/>
      <dgm:t>
        <a:bodyPr/>
        <a:lstStyle/>
        <a:p>
          <a:endParaRPr lang="en-US"/>
        </a:p>
      </dgm:t>
    </dgm:pt>
    <dgm:pt modelId="{B0ED0494-0F53-4876-8B65-A2BE1259B4EB}" type="sibTrans" cxnId="{E207B812-3768-4404-AE33-F077ECEC124D}">
      <dgm:prSet/>
      <dgm:spPr/>
      <dgm:t>
        <a:bodyPr/>
        <a:lstStyle/>
        <a:p>
          <a:endParaRPr lang="en-US"/>
        </a:p>
      </dgm:t>
    </dgm:pt>
    <dgm:pt modelId="{78422163-93DF-45AC-8CDC-561482449B83}" type="pres">
      <dgm:prSet presAssocID="{42EE0B07-6664-437D-87EA-F9556B568BC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9C7077-6449-41F9-9947-5314D0E9A476}" type="pres">
      <dgm:prSet presAssocID="{DC09E47A-A908-4F52-A07E-F1496892741B}" presName="root1" presStyleCnt="0"/>
      <dgm:spPr/>
    </dgm:pt>
    <dgm:pt modelId="{09445DE1-8184-45CE-A0B2-CE9D79D83D5E}" type="pres">
      <dgm:prSet presAssocID="{DC09E47A-A908-4F52-A07E-F1496892741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ECB303-6C60-4790-9DD6-84BD73A5A6AE}" type="pres">
      <dgm:prSet presAssocID="{DC09E47A-A908-4F52-A07E-F1496892741B}" presName="level2hierChild" presStyleCnt="0"/>
      <dgm:spPr/>
    </dgm:pt>
    <dgm:pt modelId="{B6339EA3-C305-4739-8DBB-620F84D6B0D6}" type="pres">
      <dgm:prSet presAssocID="{4A53CB63-836F-4451-A1B0-F66580350DA3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75D0FEA1-2DC8-4803-8970-697EAA061BAD}" type="pres">
      <dgm:prSet presAssocID="{4A53CB63-836F-4451-A1B0-F66580350DA3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65497C2-6993-4CCB-A2CE-B7E1A36D1307}" type="pres">
      <dgm:prSet presAssocID="{FFB0466F-46D7-4232-A015-3D0B0F36AE47}" presName="root2" presStyleCnt="0"/>
      <dgm:spPr/>
    </dgm:pt>
    <dgm:pt modelId="{A7F52AA5-CE87-4B7C-A8C9-5AF63FBBCBEA}" type="pres">
      <dgm:prSet presAssocID="{FFB0466F-46D7-4232-A015-3D0B0F36AE47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44B7CA-89E1-4A32-B68F-98568B711279}" type="pres">
      <dgm:prSet presAssocID="{FFB0466F-46D7-4232-A015-3D0B0F36AE47}" presName="level3hierChild" presStyleCnt="0"/>
      <dgm:spPr/>
    </dgm:pt>
    <dgm:pt modelId="{28C2F226-5510-49DC-A94C-0A64C8A58B78}" type="pres">
      <dgm:prSet presAssocID="{BBB79E06-5EF2-4D59-8306-5227AAD2DE18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086B9BAC-1A1D-4239-AA78-4DCEDB1BB803}" type="pres">
      <dgm:prSet presAssocID="{BBB79E06-5EF2-4D59-8306-5227AAD2DE18}" presName="connTx" presStyleLbl="parChTrans1D2" presStyleIdx="1" presStyleCnt="5"/>
      <dgm:spPr/>
      <dgm:t>
        <a:bodyPr/>
        <a:lstStyle/>
        <a:p>
          <a:endParaRPr lang="en-US"/>
        </a:p>
      </dgm:t>
    </dgm:pt>
    <dgm:pt modelId="{AF679A2F-DF96-44CE-947A-B24AC3E04D93}" type="pres">
      <dgm:prSet presAssocID="{EDB03D5A-38B9-4547-AF44-C37BD128E8A0}" presName="root2" presStyleCnt="0"/>
      <dgm:spPr/>
    </dgm:pt>
    <dgm:pt modelId="{A72B063E-69FF-48CF-BA57-0A127B899E09}" type="pres">
      <dgm:prSet presAssocID="{EDB03D5A-38B9-4547-AF44-C37BD128E8A0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5679B5-DA1E-4837-B64E-3EA994717062}" type="pres">
      <dgm:prSet presAssocID="{EDB03D5A-38B9-4547-AF44-C37BD128E8A0}" presName="level3hierChild" presStyleCnt="0"/>
      <dgm:spPr/>
    </dgm:pt>
    <dgm:pt modelId="{4EE93FC7-4AD6-4405-97E7-D5A1857EA99C}" type="pres">
      <dgm:prSet presAssocID="{85CA666A-AEE1-431F-822A-13268AB563E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DE5902AB-5150-483A-8B68-F966FDFF7088}" type="pres">
      <dgm:prSet presAssocID="{85CA666A-AEE1-431F-822A-13268AB563E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D2D5F9F5-570E-44FD-9DB2-576E03B7BAA8}" type="pres">
      <dgm:prSet presAssocID="{8AA85B4C-D12F-4306-A973-B01C3C0C5B9E}" presName="root2" presStyleCnt="0"/>
      <dgm:spPr/>
    </dgm:pt>
    <dgm:pt modelId="{AA68CCEA-1825-45E5-968F-5BA9FE766DC2}" type="pres">
      <dgm:prSet presAssocID="{8AA85B4C-D12F-4306-A973-B01C3C0C5B9E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AB3A51-AD6D-4688-BF6C-D41FC0AC47CE}" type="pres">
      <dgm:prSet presAssocID="{8AA85B4C-D12F-4306-A973-B01C3C0C5B9E}" presName="level3hierChild" presStyleCnt="0"/>
      <dgm:spPr/>
    </dgm:pt>
    <dgm:pt modelId="{71CEF615-909C-4B36-A1E4-61B7AF13D093}" type="pres">
      <dgm:prSet presAssocID="{FB05476B-0A87-4E43-9401-A4EF1BD99EEC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19073648-F1B0-44F8-8893-E2B921DC9E17}" type="pres">
      <dgm:prSet presAssocID="{FB05476B-0A87-4E43-9401-A4EF1BD99EEC}" presName="connTx" presStyleLbl="parChTrans1D2" presStyleIdx="3" presStyleCnt="5"/>
      <dgm:spPr/>
      <dgm:t>
        <a:bodyPr/>
        <a:lstStyle/>
        <a:p>
          <a:endParaRPr lang="en-US"/>
        </a:p>
      </dgm:t>
    </dgm:pt>
    <dgm:pt modelId="{D862103C-F58E-4053-B7C1-902D5084EE6A}" type="pres">
      <dgm:prSet presAssocID="{441471D0-54A9-468A-AF4D-AFA107AB72A6}" presName="root2" presStyleCnt="0"/>
      <dgm:spPr/>
    </dgm:pt>
    <dgm:pt modelId="{970AA59F-F02D-42A9-B1B1-F6DBEAEE917A}" type="pres">
      <dgm:prSet presAssocID="{441471D0-54A9-468A-AF4D-AFA107AB72A6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6199C5-11E1-4C16-8EFE-7FDF72A4778D}" type="pres">
      <dgm:prSet presAssocID="{441471D0-54A9-468A-AF4D-AFA107AB72A6}" presName="level3hierChild" presStyleCnt="0"/>
      <dgm:spPr/>
    </dgm:pt>
    <dgm:pt modelId="{1E0F6DD9-283A-4AE5-BE3D-8D297F7AD8BF}" type="pres">
      <dgm:prSet presAssocID="{C3F38FDB-5D90-4B60-8EC5-A078C5FD9E42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77D16E90-CE14-4A9D-BC0E-CAA158C00EB2}" type="pres">
      <dgm:prSet presAssocID="{C3F38FDB-5D90-4B60-8EC5-A078C5FD9E4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60B68C1-FA9B-473E-AFB7-08836A0217DF}" type="pres">
      <dgm:prSet presAssocID="{8523DBB9-757C-49C5-BAA3-5574433DE650}" presName="root2" presStyleCnt="0"/>
      <dgm:spPr/>
    </dgm:pt>
    <dgm:pt modelId="{C5990E94-F078-43F1-A45C-0B6275FA41C4}" type="pres">
      <dgm:prSet presAssocID="{8523DBB9-757C-49C5-BAA3-5574433DE650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178CE-8BB5-4062-9A17-E359470B2AE9}" type="pres">
      <dgm:prSet presAssocID="{8523DBB9-757C-49C5-BAA3-5574433DE650}" presName="level3hierChild" presStyleCnt="0"/>
      <dgm:spPr/>
    </dgm:pt>
  </dgm:ptLst>
  <dgm:cxnLst>
    <dgm:cxn modelId="{AA86153A-7B38-47CE-AFFA-E96E7B8907BE}" type="presOf" srcId="{85CA666A-AEE1-431F-822A-13268AB563EA}" destId="{DE5902AB-5150-483A-8B68-F966FDFF7088}" srcOrd="1" destOrd="0" presId="urn:microsoft.com/office/officeart/2008/layout/HorizontalMultiLevelHierarchy"/>
    <dgm:cxn modelId="{81D2EE34-22E9-4FFF-BE8F-12E0E1A77C64}" srcId="{DC09E47A-A908-4F52-A07E-F1496892741B}" destId="{FFB0466F-46D7-4232-A015-3D0B0F36AE47}" srcOrd="0" destOrd="0" parTransId="{4A53CB63-836F-4451-A1B0-F66580350DA3}" sibTransId="{780654F8-9A5F-44D7-94EF-C47B43A4F7FE}"/>
    <dgm:cxn modelId="{DA59BDCE-798B-4FB6-8996-E32BC60683B8}" type="presOf" srcId="{FB05476B-0A87-4E43-9401-A4EF1BD99EEC}" destId="{19073648-F1B0-44F8-8893-E2B921DC9E17}" srcOrd="1" destOrd="0" presId="urn:microsoft.com/office/officeart/2008/layout/HorizontalMultiLevelHierarchy"/>
    <dgm:cxn modelId="{EFEAAF4F-24D7-4CEA-B5E7-139477B79D79}" srcId="{DC09E47A-A908-4F52-A07E-F1496892741B}" destId="{8523DBB9-757C-49C5-BAA3-5574433DE650}" srcOrd="4" destOrd="0" parTransId="{C3F38FDB-5D90-4B60-8EC5-A078C5FD9E42}" sibTransId="{F5AAE40A-B6A9-44D3-B881-2B80C5CEDA9F}"/>
    <dgm:cxn modelId="{179BD6EC-E388-4E60-B4ED-4D637CE6ED60}" type="presOf" srcId="{FFB0466F-46D7-4232-A015-3D0B0F36AE47}" destId="{A7F52AA5-CE87-4B7C-A8C9-5AF63FBBCBEA}" srcOrd="0" destOrd="0" presId="urn:microsoft.com/office/officeart/2008/layout/HorizontalMultiLevelHierarchy"/>
    <dgm:cxn modelId="{A4646A87-BBE2-4218-AB0E-6D78998CBF6F}" type="presOf" srcId="{DC09E47A-A908-4F52-A07E-F1496892741B}" destId="{09445DE1-8184-45CE-A0B2-CE9D79D83D5E}" srcOrd="0" destOrd="0" presId="urn:microsoft.com/office/officeart/2008/layout/HorizontalMultiLevelHierarchy"/>
    <dgm:cxn modelId="{F0E2D7F9-1A3E-4FC8-A950-401205E5B4EE}" type="presOf" srcId="{4A53CB63-836F-4451-A1B0-F66580350DA3}" destId="{75D0FEA1-2DC8-4803-8970-697EAA061BAD}" srcOrd="1" destOrd="0" presId="urn:microsoft.com/office/officeart/2008/layout/HorizontalMultiLevelHierarchy"/>
    <dgm:cxn modelId="{D961D1AA-C152-48EB-AA97-00260DB36EA6}" type="presOf" srcId="{85CA666A-AEE1-431F-822A-13268AB563EA}" destId="{4EE93FC7-4AD6-4405-97E7-D5A1857EA99C}" srcOrd="0" destOrd="0" presId="urn:microsoft.com/office/officeart/2008/layout/HorizontalMultiLevelHierarchy"/>
    <dgm:cxn modelId="{53BCA26E-B5A2-4121-BBF4-77535A3DBB09}" type="presOf" srcId="{C3F38FDB-5D90-4B60-8EC5-A078C5FD9E42}" destId="{1E0F6DD9-283A-4AE5-BE3D-8D297F7AD8BF}" srcOrd="0" destOrd="0" presId="urn:microsoft.com/office/officeart/2008/layout/HorizontalMultiLevelHierarchy"/>
    <dgm:cxn modelId="{7A78F440-07E2-4EE7-BAF9-EAC838EB7B1B}" type="presOf" srcId="{8AA85B4C-D12F-4306-A973-B01C3C0C5B9E}" destId="{AA68CCEA-1825-45E5-968F-5BA9FE766DC2}" srcOrd="0" destOrd="0" presId="urn:microsoft.com/office/officeart/2008/layout/HorizontalMultiLevelHierarchy"/>
    <dgm:cxn modelId="{9EC2CF80-3695-49D3-BC76-74A865F260CF}" type="presOf" srcId="{EDB03D5A-38B9-4547-AF44-C37BD128E8A0}" destId="{A72B063E-69FF-48CF-BA57-0A127B899E09}" srcOrd="0" destOrd="0" presId="urn:microsoft.com/office/officeart/2008/layout/HorizontalMultiLevelHierarchy"/>
    <dgm:cxn modelId="{D8BD207B-B465-4A67-80BB-4F85294CF49F}" type="presOf" srcId="{8523DBB9-757C-49C5-BAA3-5574433DE650}" destId="{C5990E94-F078-43F1-A45C-0B6275FA41C4}" srcOrd="0" destOrd="0" presId="urn:microsoft.com/office/officeart/2008/layout/HorizontalMultiLevelHierarchy"/>
    <dgm:cxn modelId="{88116648-ADF1-4274-ABBC-F65A53A5D6C4}" type="presOf" srcId="{FB05476B-0A87-4E43-9401-A4EF1BD99EEC}" destId="{71CEF615-909C-4B36-A1E4-61B7AF13D093}" srcOrd="0" destOrd="0" presId="urn:microsoft.com/office/officeart/2008/layout/HorizontalMultiLevelHierarchy"/>
    <dgm:cxn modelId="{E207B812-3768-4404-AE33-F077ECEC124D}" srcId="{DC09E47A-A908-4F52-A07E-F1496892741B}" destId="{EDB03D5A-38B9-4547-AF44-C37BD128E8A0}" srcOrd="1" destOrd="0" parTransId="{BBB79E06-5EF2-4D59-8306-5227AAD2DE18}" sibTransId="{B0ED0494-0F53-4876-8B65-A2BE1259B4EB}"/>
    <dgm:cxn modelId="{0516769C-B041-47BF-9671-2FAACD0AF8AF}" type="presOf" srcId="{441471D0-54A9-468A-AF4D-AFA107AB72A6}" destId="{970AA59F-F02D-42A9-B1B1-F6DBEAEE917A}" srcOrd="0" destOrd="0" presId="urn:microsoft.com/office/officeart/2008/layout/HorizontalMultiLevelHierarchy"/>
    <dgm:cxn modelId="{73C9ECEF-C41A-4C3C-B244-1944D61ED150}" type="presOf" srcId="{42EE0B07-6664-437D-87EA-F9556B568BC1}" destId="{78422163-93DF-45AC-8CDC-561482449B83}" srcOrd="0" destOrd="0" presId="urn:microsoft.com/office/officeart/2008/layout/HorizontalMultiLevelHierarchy"/>
    <dgm:cxn modelId="{6FF5BB6B-F284-4C12-8907-6E290D2589BC}" srcId="{DC09E47A-A908-4F52-A07E-F1496892741B}" destId="{441471D0-54A9-468A-AF4D-AFA107AB72A6}" srcOrd="3" destOrd="0" parTransId="{FB05476B-0A87-4E43-9401-A4EF1BD99EEC}" sibTransId="{1BF07535-ADAB-4AF6-831F-EBD836B51309}"/>
    <dgm:cxn modelId="{4924BC38-20D5-4716-8222-8A6293C2F6FF}" srcId="{42EE0B07-6664-437D-87EA-F9556B568BC1}" destId="{DC09E47A-A908-4F52-A07E-F1496892741B}" srcOrd="0" destOrd="0" parTransId="{395368B6-6540-4D73-B9BB-B5F75A2EAC45}" sibTransId="{A82C1019-BFAD-4692-88D4-09331A07EE50}"/>
    <dgm:cxn modelId="{224FA112-890C-4C8F-BB8D-9AF9D63933B3}" type="presOf" srcId="{BBB79E06-5EF2-4D59-8306-5227AAD2DE18}" destId="{28C2F226-5510-49DC-A94C-0A64C8A58B78}" srcOrd="0" destOrd="0" presId="urn:microsoft.com/office/officeart/2008/layout/HorizontalMultiLevelHierarchy"/>
    <dgm:cxn modelId="{352D3B44-F272-4A8D-BD09-14DD062976D9}" srcId="{DC09E47A-A908-4F52-A07E-F1496892741B}" destId="{8AA85B4C-D12F-4306-A973-B01C3C0C5B9E}" srcOrd="2" destOrd="0" parTransId="{85CA666A-AEE1-431F-822A-13268AB563EA}" sibTransId="{8C8383F6-9EE3-4146-A78F-9F77AB702C43}"/>
    <dgm:cxn modelId="{DE7CF5D2-5384-484E-BD15-DEB943414A5A}" type="presOf" srcId="{BBB79E06-5EF2-4D59-8306-5227AAD2DE18}" destId="{086B9BAC-1A1D-4239-AA78-4DCEDB1BB803}" srcOrd="1" destOrd="0" presId="urn:microsoft.com/office/officeart/2008/layout/HorizontalMultiLevelHierarchy"/>
    <dgm:cxn modelId="{0DEC25D1-338F-4C1D-9B67-1200A0AC4C1C}" type="presOf" srcId="{4A53CB63-836F-4451-A1B0-F66580350DA3}" destId="{B6339EA3-C305-4739-8DBB-620F84D6B0D6}" srcOrd="0" destOrd="0" presId="urn:microsoft.com/office/officeart/2008/layout/HorizontalMultiLevelHierarchy"/>
    <dgm:cxn modelId="{0FE75025-DFCB-42DB-9CEE-84A2FAC9C4B4}" type="presOf" srcId="{C3F38FDB-5D90-4B60-8EC5-A078C5FD9E42}" destId="{77D16E90-CE14-4A9D-BC0E-CAA158C00EB2}" srcOrd="1" destOrd="0" presId="urn:microsoft.com/office/officeart/2008/layout/HorizontalMultiLevelHierarchy"/>
    <dgm:cxn modelId="{2A1437D2-A8BA-47D2-BF3D-3BC46A0383BF}" type="presParOf" srcId="{78422163-93DF-45AC-8CDC-561482449B83}" destId="{0E9C7077-6449-41F9-9947-5314D0E9A476}" srcOrd="0" destOrd="0" presId="urn:microsoft.com/office/officeart/2008/layout/HorizontalMultiLevelHierarchy"/>
    <dgm:cxn modelId="{DBCED600-8D71-44CB-9729-D4301E05308D}" type="presParOf" srcId="{0E9C7077-6449-41F9-9947-5314D0E9A476}" destId="{09445DE1-8184-45CE-A0B2-CE9D79D83D5E}" srcOrd="0" destOrd="0" presId="urn:microsoft.com/office/officeart/2008/layout/HorizontalMultiLevelHierarchy"/>
    <dgm:cxn modelId="{4CD20446-E223-47D0-AFB9-5F0CDC08F572}" type="presParOf" srcId="{0E9C7077-6449-41F9-9947-5314D0E9A476}" destId="{A6ECB303-6C60-4790-9DD6-84BD73A5A6AE}" srcOrd="1" destOrd="0" presId="urn:microsoft.com/office/officeart/2008/layout/HorizontalMultiLevelHierarchy"/>
    <dgm:cxn modelId="{9442D5D3-8FFC-4A90-85B3-023D8381BE0C}" type="presParOf" srcId="{A6ECB303-6C60-4790-9DD6-84BD73A5A6AE}" destId="{B6339EA3-C305-4739-8DBB-620F84D6B0D6}" srcOrd="0" destOrd="0" presId="urn:microsoft.com/office/officeart/2008/layout/HorizontalMultiLevelHierarchy"/>
    <dgm:cxn modelId="{EB233CBC-87EB-4BBD-A3B0-526B69A5AF3C}" type="presParOf" srcId="{B6339EA3-C305-4739-8DBB-620F84D6B0D6}" destId="{75D0FEA1-2DC8-4803-8970-697EAA061BAD}" srcOrd="0" destOrd="0" presId="urn:microsoft.com/office/officeart/2008/layout/HorizontalMultiLevelHierarchy"/>
    <dgm:cxn modelId="{54F7D8C9-951A-4459-A3BB-D29279B05BED}" type="presParOf" srcId="{A6ECB303-6C60-4790-9DD6-84BD73A5A6AE}" destId="{C65497C2-6993-4CCB-A2CE-B7E1A36D1307}" srcOrd="1" destOrd="0" presId="urn:microsoft.com/office/officeart/2008/layout/HorizontalMultiLevelHierarchy"/>
    <dgm:cxn modelId="{CD292914-664D-43FB-976D-D5C9D6F81911}" type="presParOf" srcId="{C65497C2-6993-4CCB-A2CE-B7E1A36D1307}" destId="{A7F52AA5-CE87-4B7C-A8C9-5AF63FBBCBEA}" srcOrd="0" destOrd="0" presId="urn:microsoft.com/office/officeart/2008/layout/HorizontalMultiLevelHierarchy"/>
    <dgm:cxn modelId="{DDAADDA0-C948-4E22-A393-B78EEDB2A0E8}" type="presParOf" srcId="{C65497C2-6993-4CCB-A2CE-B7E1A36D1307}" destId="{1B44B7CA-89E1-4A32-B68F-98568B711279}" srcOrd="1" destOrd="0" presId="urn:microsoft.com/office/officeart/2008/layout/HorizontalMultiLevelHierarchy"/>
    <dgm:cxn modelId="{BF397999-7217-4122-8B59-BA9CEB16E89F}" type="presParOf" srcId="{A6ECB303-6C60-4790-9DD6-84BD73A5A6AE}" destId="{28C2F226-5510-49DC-A94C-0A64C8A58B78}" srcOrd="2" destOrd="0" presId="urn:microsoft.com/office/officeart/2008/layout/HorizontalMultiLevelHierarchy"/>
    <dgm:cxn modelId="{5A7DDFF5-172B-4A31-86CC-D0049046B838}" type="presParOf" srcId="{28C2F226-5510-49DC-A94C-0A64C8A58B78}" destId="{086B9BAC-1A1D-4239-AA78-4DCEDB1BB803}" srcOrd="0" destOrd="0" presId="urn:microsoft.com/office/officeart/2008/layout/HorizontalMultiLevelHierarchy"/>
    <dgm:cxn modelId="{F70F91F1-F4D5-49D4-A184-12E364F6B0FE}" type="presParOf" srcId="{A6ECB303-6C60-4790-9DD6-84BD73A5A6AE}" destId="{AF679A2F-DF96-44CE-947A-B24AC3E04D93}" srcOrd="3" destOrd="0" presId="urn:microsoft.com/office/officeart/2008/layout/HorizontalMultiLevelHierarchy"/>
    <dgm:cxn modelId="{F788F260-641D-43E1-9D1C-CA1E6645DB9A}" type="presParOf" srcId="{AF679A2F-DF96-44CE-947A-B24AC3E04D93}" destId="{A72B063E-69FF-48CF-BA57-0A127B899E09}" srcOrd="0" destOrd="0" presId="urn:microsoft.com/office/officeart/2008/layout/HorizontalMultiLevelHierarchy"/>
    <dgm:cxn modelId="{73E469C3-E4D0-4888-ABF1-61A8D3405895}" type="presParOf" srcId="{AF679A2F-DF96-44CE-947A-B24AC3E04D93}" destId="{445679B5-DA1E-4837-B64E-3EA994717062}" srcOrd="1" destOrd="0" presId="urn:microsoft.com/office/officeart/2008/layout/HorizontalMultiLevelHierarchy"/>
    <dgm:cxn modelId="{D45985F9-FCE3-47AF-A067-4A7F0B870BDD}" type="presParOf" srcId="{A6ECB303-6C60-4790-9DD6-84BD73A5A6AE}" destId="{4EE93FC7-4AD6-4405-97E7-D5A1857EA99C}" srcOrd="4" destOrd="0" presId="urn:microsoft.com/office/officeart/2008/layout/HorizontalMultiLevelHierarchy"/>
    <dgm:cxn modelId="{28CC8B20-2A62-484A-B602-3891AE72C454}" type="presParOf" srcId="{4EE93FC7-4AD6-4405-97E7-D5A1857EA99C}" destId="{DE5902AB-5150-483A-8B68-F966FDFF7088}" srcOrd="0" destOrd="0" presId="urn:microsoft.com/office/officeart/2008/layout/HorizontalMultiLevelHierarchy"/>
    <dgm:cxn modelId="{E8DA5954-AB11-4118-A1A8-81EB25CC0506}" type="presParOf" srcId="{A6ECB303-6C60-4790-9DD6-84BD73A5A6AE}" destId="{D2D5F9F5-570E-44FD-9DB2-576E03B7BAA8}" srcOrd="5" destOrd="0" presId="urn:microsoft.com/office/officeart/2008/layout/HorizontalMultiLevelHierarchy"/>
    <dgm:cxn modelId="{508B8014-EE86-4A9E-AF6B-DC4037ACBA0E}" type="presParOf" srcId="{D2D5F9F5-570E-44FD-9DB2-576E03B7BAA8}" destId="{AA68CCEA-1825-45E5-968F-5BA9FE766DC2}" srcOrd="0" destOrd="0" presId="urn:microsoft.com/office/officeart/2008/layout/HorizontalMultiLevelHierarchy"/>
    <dgm:cxn modelId="{D014E2F0-EF24-4973-8AE9-A07281CEA985}" type="presParOf" srcId="{D2D5F9F5-570E-44FD-9DB2-576E03B7BAA8}" destId="{EFAB3A51-AD6D-4688-BF6C-D41FC0AC47CE}" srcOrd="1" destOrd="0" presId="urn:microsoft.com/office/officeart/2008/layout/HorizontalMultiLevelHierarchy"/>
    <dgm:cxn modelId="{20A517DF-D7AB-4389-8978-172DFB083866}" type="presParOf" srcId="{A6ECB303-6C60-4790-9DD6-84BD73A5A6AE}" destId="{71CEF615-909C-4B36-A1E4-61B7AF13D093}" srcOrd="6" destOrd="0" presId="urn:microsoft.com/office/officeart/2008/layout/HorizontalMultiLevelHierarchy"/>
    <dgm:cxn modelId="{31DD5BC0-F403-40AF-9C9E-57C3B10A5EB1}" type="presParOf" srcId="{71CEF615-909C-4B36-A1E4-61B7AF13D093}" destId="{19073648-F1B0-44F8-8893-E2B921DC9E17}" srcOrd="0" destOrd="0" presId="urn:microsoft.com/office/officeart/2008/layout/HorizontalMultiLevelHierarchy"/>
    <dgm:cxn modelId="{C8B6F8E4-0516-4A5F-8549-3AE290C5C8B0}" type="presParOf" srcId="{A6ECB303-6C60-4790-9DD6-84BD73A5A6AE}" destId="{D862103C-F58E-4053-B7C1-902D5084EE6A}" srcOrd="7" destOrd="0" presId="urn:microsoft.com/office/officeart/2008/layout/HorizontalMultiLevelHierarchy"/>
    <dgm:cxn modelId="{00BE6F0F-5B49-4CDE-9A0C-0819D8A54A87}" type="presParOf" srcId="{D862103C-F58E-4053-B7C1-902D5084EE6A}" destId="{970AA59F-F02D-42A9-B1B1-F6DBEAEE917A}" srcOrd="0" destOrd="0" presId="urn:microsoft.com/office/officeart/2008/layout/HorizontalMultiLevelHierarchy"/>
    <dgm:cxn modelId="{25EE68B3-7981-441D-A5E8-5C9A5D581E58}" type="presParOf" srcId="{D862103C-F58E-4053-B7C1-902D5084EE6A}" destId="{3A6199C5-11E1-4C16-8EFE-7FDF72A4778D}" srcOrd="1" destOrd="0" presId="urn:microsoft.com/office/officeart/2008/layout/HorizontalMultiLevelHierarchy"/>
    <dgm:cxn modelId="{17BCC665-ACED-44EA-9137-1F4718E121F6}" type="presParOf" srcId="{A6ECB303-6C60-4790-9DD6-84BD73A5A6AE}" destId="{1E0F6DD9-283A-4AE5-BE3D-8D297F7AD8BF}" srcOrd="8" destOrd="0" presId="urn:microsoft.com/office/officeart/2008/layout/HorizontalMultiLevelHierarchy"/>
    <dgm:cxn modelId="{9429E35D-482C-4379-8155-4C5C23CB7F99}" type="presParOf" srcId="{1E0F6DD9-283A-4AE5-BE3D-8D297F7AD8BF}" destId="{77D16E90-CE14-4A9D-BC0E-CAA158C00EB2}" srcOrd="0" destOrd="0" presId="urn:microsoft.com/office/officeart/2008/layout/HorizontalMultiLevelHierarchy"/>
    <dgm:cxn modelId="{B41D9A61-4C98-41DE-B828-D401CB7B8AF7}" type="presParOf" srcId="{A6ECB303-6C60-4790-9DD6-84BD73A5A6AE}" destId="{A60B68C1-FA9B-473E-AFB7-08836A0217DF}" srcOrd="9" destOrd="0" presId="urn:microsoft.com/office/officeart/2008/layout/HorizontalMultiLevelHierarchy"/>
    <dgm:cxn modelId="{059E2462-3E18-4C55-9EE2-623B836064AC}" type="presParOf" srcId="{A60B68C1-FA9B-473E-AFB7-08836A0217DF}" destId="{C5990E94-F078-43F1-A45C-0B6275FA41C4}" srcOrd="0" destOrd="0" presId="urn:microsoft.com/office/officeart/2008/layout/HorizontalMultiLevelHierarchy"/>
    <dgm:cxn modelId="{6CDC112D-CBA5-4B87-B118-8B7FC72E3BF1}" type="presParOf" srcId="{A60B68C1-FA9B-473E-AFB7-08836A0217DF}" destId="{A25178CE-8BB5-4062-9A17-E359470B2A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EE0B07-6664-437D-87EA-F9556B568BC1}" type="doc">
      <dgm:prSet loTypeId="urn:microsoft.com/office/officeart/2008/layout/HorizontalMultiLevelHierarchy" loCatId="hierarchy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C09E47A-A908-4F52-A07E-F1496892741B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দায় সমূহঃ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5368B6-6540-4D73-B9BB-B5F75A2EAC45}" type="parTrans" cxnId="{4924BC38-20D5-4716-8222-8A6293C2F6FF}">
      <dgm:prSet/>
      <dgm:spPr/>
      <dgm:t>
        <a:bodyPr/>
        <a:lstStyle/>
        <a:p>
          <a:endParaRPr lang="en-US"/>
        </a:p>
      </dgm:t>
    </dgm:pt>
    <dgm:pt modelId="{A82C1019-BFAD-4692-88D4-09331A07EE50}" type="sibTrans" cxnId="{4924BC38-20D5-4716-8222-8A6293C2F6FF}">
      <dgm:prSet/>
      <dgm:spPr/>
      <dgm:t>
        <a:bodyPr/>
        <a:lstStyle/>
        <a:p>
          <a:endParaRPr lang="en-US"/>
        </a:p>
      </dgm:t>
    </dgm:pt>
    <dgm:pt modelId="{441471D0-54A9-468A-AF4D-AFA107AB72A6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 উপভাড়া</a:t>
          </a:r>
          <a:endParaRPr lang="en-US" dirty="0"/>
        </a:p>
      </dgm:t>
    </dgm:pt>
    <dgm:pt modelId="{FB05476B-0A87-4E43-9401-A4EF1BD99EEC}" type="parTrans" cxnId="{6FF5BB6B-F284-4C12-8907-6E290D2589BC}">
      <dgm:prSet/>
      <dgm:spPr/>
      <dgm:t>
        <a:bodyPr/>
        <a:lstStyle/>
        <a:p>
          <a:endParaRPr lang="en-US"/>
        </a:p>
      </dgm:t>
    </dgm:pt>
    <dgm:pt modelId="{1BF07535-ADAB-4AF6-831F-EBD836B51309}" type="sibTrans" cxnId="{6FF5BB6B-F284-4C12-8907-6E290D2589BC}">
      <dgm:prSet/>
      <dgm:spPr/>
      <dgm:t>
        <a:bodyPr/>
        <a:lstStyle/>
        <a:p>
          <a:endParaRPr lang="en-US"/>
        </a:p>
      </dgm:t>
    </dgm:pt>
    <dgm:pt modelId="{8523DBB9-757C-49C5-BAA3-5574433DE650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ব্যাংক জমাতিরিক্ত</a:t>
          </a:r>
          <a:endParaRPr lang="en-US" dirty="0"/>
        </a:p>
      </dgm:t>
    </dgm:pt>
    <dgm:pt modelId="{C3F38FDB-5D90-4B60-8EC5-A078C5FD9E42}" type="parTrans" cxnId="{EFEAAF4F-24D7-4CEA-B5E7-139477B79D79}">
      <dgm:prSet/>
      <dgm:spPr/>
      <dgm:t>
        <a:bodyPr/>
        <a:lstStyle/>
        <a:p>
          <a:endParaRPr lang="en-US"/>
        </a:p>
      </dgm:t>
    </dgm:pt>
    <dgm:pt modelId="{F5AAE40A-B6A9-44D3-B881-2B80C5CEDA9F}" type="sibTrans" cxnId="{EFEAAF4F-24D7-4CEA-B5E7-139477B79D79}">
      <dgm:prSet/>
      <dgm:spPr/>
      <dgm:t>
        <a:bodyPr/>
        <a:lstStyle/>
        <a:p>
          <a:endParaRPr lang="en-US"/>
        </a:p>
      </dgm:t>
    </dgm:pt>
    <dgm:pt modelId="{8AA85B4C-D12F-4306-A973-B01C3C0C5B9E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সমস্ত বকেয়া</a:t>
          </a:r>
          <a:endParaRPr lang="en-US" dirty="0"/>
        </a:p>
      </dgm:t>
    </dgm:pt>
    <dgm:pt modelId="{85CA666A-AEE1-431F-822A-13268AB563EA}" type="parTrans" cxnId="{352D3B44-F272-4A8D-BD09-14DD062976D9}">
      <dgm:prSet/>
      <dgm:spPr/>
      <dgm:t>
        <a:bodyPr/>
        <a:lstStyle/>
        <a:p>
          <a:endParaRPr lang="en-US"/>
        </a:p>
      </dgm:t>
    </dgm:pt>
    <dgm:pt modelId="{8C8383F6-9EE3-4146-A78F-9F77AB702C43}" type="sibTrans" cxnId="{352D3B44-F272-4A8D-BD09-14DD062976D9}">
      <dgm:prSet/>
      <dgm:spPr/>
      <dgm:t>
        <a:bodyPr/>
        <a:lstStyle/>
        <a:p>
          <a:endParaRPr lang="en-US"/>
        </a:p>
      </dgm:t>
    </dgm:pt>
    <dgm:pt modelId="{EDB03D5A-38B9-4547-AF44-C37BD128E8A0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বন্ধকী ঋণ</a:t>
          </a:r>
          <a:endParaRPr lang="en-US" dirty="0"/>
        </a:p>
      </dgm:t>
    </dgm:pt>
    <dgm:pt modelId="{BBB79E06-5EF2-4D59-8306-5227AAD2DE18}" type="parTrans" cxnId="{E207B812-3768-4404-AE33-F077ECEC124D}">
      <dgm:prSet/>
      <dgm:spPr/>
      <dgm:t>
        <a:bodyPr/>
        <a:lstStyle/>
        <a:p>
          <a:endParaRPr lang="en-US"/>
        </a:p>
      </dgm:t>
    </dgm:pt>
    <dgm:pt modelId="{B0ED0494-0F53-4876-8B65-A2BE1259B4EB}" type="sibTrans" cxnId="{E207B812-3768-4404-AE33-F077ECEC124D}">
      <dgm:prSet/>
      <dgm:spPr/>
      <dgm:t>
        <a:bodyPr/>
        <a:lstStyle/>
        <a:p>
          <a:endParaRPr lang="en-US"/>
        </a:p>
      </dgm:t>
    </dgm:pt>
    <dgm:pt modelId="{A6EFDA36-DF64-4DFF-AFD5-B366D9E0EED5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প্রদেয় বিল</a:t>
          </a:r>
          <a:endParaRPr lang="en-US" dirty="0"/>
        </a:p>
      </dgm:t>
    </dgm:pt>
    <dgm:pt modelId="{1036D346-83D7-47F6-80E3-059D0AA64650}" type="parTrans" cxnId="{8CAF2DED-4433-4D54-9A09-EA9823E2DD9D}">
      <dgm:prSet/>
      <dgm:spPr/>
      <dgm:t>
        <a:bodyPr/>
        <a:lstStyle/>
        <a:p>
          <a:endParaRPr lang="en-US"/>
        </a:p>
      </dgm:t>
    </dgm:pt>
    <dgm:pt modelId="{E3660DA1-9417-4F79-9152-E088B22E22E2}" type="sibTrans" cxnId="{8CAF2DED-4433-4D54-9A09-EA9823E2DD9D}">
      <dgm:prSet/>
      <dgm:spPr/>
      <dgm:t>
        <a:bodyPr/>
        <a:lstStyle/>
        <a:p>
          <a:endParaRPr lang="en-US"/>
        </a:p>
      </dgm:t>
    </dgm:pt>
    <dgm:pt modelId="{78422163-93DF-45AC-8CDC-561482449B83}" type="pres">
      <dgm:prSet presAssocID="{42EE0B07-6664-437D-87EA-F9556B568BC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9C7077-6449-41F9-9947-5314D0E9A476}" type="pres">
      <dgm:prSet presAssocID="{DC09E47A-A908-4F52-A07E-F1496892741B}" presName="root1" presStyleCnt="0"/>
      <dgm:spPr/>
      <dgm:t>
        <a:bodyPr/>
        <a:lstStyle/>
        <a:p>
          <a:endParaRPr lang="en-US"/>
        </a:p>
      </dgm:t>
    </dgm:pt>
    <dgm:pt modelId="{09445DE1-8184-45CE-A0B2-CE9D79D83D5E}" type="pres">
      <dgm:prSet presAssocID="{DC09E47A-A908-4F52-A07E-F1496892741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ECB303-6C60-4790-9DD6-84BD73A5A6AE}" type="pres">
      <dgm:prSet presAssocID="{DC09E47A-A908-4F52-A07E-F1496892741B}" presName="level2hierChild" presStyleCnt="0"/>
      <dgm:spPr/>
      <dgm:t>
        <a:bodyPr/>
        <a:lstStyle/>
        <a:p>
          <a:endParaRPr lang="en-US"/>
        </a:p>
      </dgm:t>
    </dgm:pt>
    <dgm:pt modelId="{83EC205D-2ADB-49BA-81E3-B1E7E15391FC}" type="pres">
      <dgm:prSet presAssocID="{1036D346-83D7-47F6-80E3-059D0AA64650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33ABC8F6-2622-4E64-BFC2-9779F90B532D}" type="pres">
      <dgm:prSet presAssocID="{1036D346-83D7-47F6-80E3-059D0AA64650}" presName="connTx" presStyleLbl="parChTrans1D2" presStyleIdx="0" presStyleCnt="5"/>
      <dgm:spPr/>
      <dgm:t>
        <a:bodyPr/>
        <a:lstStyle/>
        <a:p>
          <a:endParaRPr lang="en-US"/>
        </a:p>
      </dgm:t>
    </dgm:pt>
    <dgm:pt modelId="{3AEBEA99-4ED3-4AD8-8253-998061DB40BA}" type="pres">
      <dgm:prSet presAssocID="{A6EFDA36-DF64-4DFF-AFD5-B366D9E0EED5}" presName="root2" presStyleCnt="0"/>
      <dgm:spPr/>
    </dgm:pt>
    <dgm:pt modelId="{D43642FD-9A64-4673-A0CE-C36584C6626D}" type="pres">
      <dgm:prSet presAssocID="{A6EFDA36-DF64-4DFF-AFD5-B366D9E0EED5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AC6433-2FF0-4878-ACFC-FBEC43DCDF5A}" type="pres">
      <dgm:prSet presAssocID="{A6EFDA36-DF64-4DFF-AFD5-B366D9E0EED5}" presName="level3hierChild" presStyleCnt="0"/>
      <dgm:spPr/>
    </dgm:pt>
    <dgm:pt modelId="{28C2F226-5510-49DC-A94C-0A64C8A58B78}" type="pres">
      <dgm:prSet presAssocID="{BBB79E06-5EF2-4D59-8306-5227AAD2DE18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086B9BAC-1A1D-4239-AA78-4DCEDB1BB803}" type="pres">
      <dgm:prSet presAssocID="{BBB79E06-5EF2-4D59-8306-5227AAD2DE18}" presName="connTx" presStyleLbl="parChTrans1D2" presStyleIdx="1" presStyleCnt="5"/>
      <dgm:spPr/>
      <dgm:t>
        <a:bodyPr/>
        <a:lstStyle/>
        <a:p>
          <a:endParaRPr lang="en-US"/>
        </a:p>
      </dgm:t>
    </dgm:pt>
    <dgm:pt modelId="{AF679A2F-DF96-44CE-947A-B24AC3E04D93}" type="pres">
      <dgm:prSet presAssocID="{EDB03D5A-38B9-4547-AF44-C37BD128E8A0}" presName="root2" presStyleCnt="0"/>
      <dgm:spPr/>
      <dgm:t>
        <a:bodyPr/>
        <a:lstStyle/>
        <a:p>
          <a:endParaRPr lang="en-US"/>
        </a:p>
      </dgm:t>
    </dgm:pt>
    <dgm:pt modelId="{A72B063E-69FF-48CF-BA57-0A127B899E09}" type="pres">
      <dgm:prSet presAssocID="{EDB03D5A-38B9-4547-AF44-C37BD128E8A0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5679B5-DA1E-4837-B64E-3EA994717062}" type="pres">
      <dgm:prSet presAssocID="{EDB03D5A-38B9-4547-AF44-C37BD128E8A0}" presName="level3hierChild" presStyleCnt="0"/>
      <dgm:spPr/>
      <dgm:t>
        <a:bodyPr/>
        <a:lstStyle/>
        <a:p>
          <a:endParaRPr lang="en-US"/>
        </a:p>
      </dgm:t>
    </dgm:pt>
    <dgm:pt modelId="{4EE93FC7-4AD6-4405-97E7-D5A1857EA99C}" type="pres">
      <dgm:prSet presAssocID="{85CA666A-AEE1-431F-822A-13268AB563E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DE5902AB-5150-483A-8B68-F966FDFF7088}" type="pres">
      <dgm:prSet presAssocID="{85CA666A-AEE1-431F-822A-13268AB563E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D2D5F9F5-570E-44FD-9DB2-576E03B7BAA8}" type="pres">
      <dgm:prSet presAssocID="{8AA85B4C-D12F-4306-A973-B01C3C0C5B9E}" presName="root2" presStyleCnt="0"/>
      <dgm:spPr/>
      <dgm:t>
        <a:bodyPr/>
        <a:lstStyle/>
        <a:p>
          <a:endParaRPr lang="en-US"/>
        </a:p>
      </dgm:t>
    </dgm:pt>
    <dgm:pt modelId="{AA68CCEA-1825-45E5-968F-5BA9FE766DC2}" type="pres">
      <dgm:prSet presAssocID="{8AA85B4C-D12F-4306-A973-B01C3C0C5B9E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AB3A51-AD6D-4688-BF6C-D41FC0AC47CE}" type="pres">
      <dgm:prSet presAssocID="{8AA85B4C-D12F-4306-A973-B01C3C0C5B9E}" presName="level3hierChild" presStyleCnt="0"/>
      <dgm:spPr/>
      <dgm:t>
        <a:bodyPr/>
        <a:lstStyle/>
        <a:p>
          <a:endParaRPr lang="en-US"/>
        </a:p>
      </dgm:t>
    </dgm:pt>
    <dgm:pt modelId="{71CEF615-909C-4B36-A1E4-61B7AF13D093}" type="pres">
      <dgm:prSet presAssocID="{FB05476B-0A87-4E43-9401-A4EF1BD99EEC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19073648-F1B0-44F8-8893-E2B921DC9E17}" type="pres">
      <dgm:prSet presAssocID="{FB05476B-0A87-4E43-9401-A4EF1BD99EEC}" presName="connTx" presStyleLbl="parChTrans1D2" presStyleIdx="3" presStyleCnt="5"/>
      <dgm:spPr/>
      <dgm:t>
        <a:bodyPr/>
        <a:lstStyle/>
        <a:p>
          <a:endParaRPr lang="en-US"/>
        </a:p>
      </dgm:t>
    </dgm:pt>
    <dgm:pt modelId="{D862103C-F58E-4053-B7C1-902D5084EE6A}" type="pres">
      <dgm:prSet presAssocID="{441471D0-54A9-468A-AF4D-AFA107AB72A6}" presName="root2" presStyleCnt="0"/>
      <dgm:spPr/>
      <dgm:t>
        <a:bodyPr/>
        <a:lstStyle/>
        <a:p>
          <a:endParaRPr lang="en-US"/>
        </a:p>
      </dgm:t>
    </dgm:pt>
    <dgm:pt modelId="{970AA59F-F02D-42A9-B1B1-F6DBEAEE917A}" type="pres">
      <dgm:prSet presAssocID="{441471D0-54A9-468A-AF4D-AFA107AB72A6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6199C5-11E1-4C16-8EFE-7FDF72A4778D}" type="pres">
      <dgm:prSet presAssocID="{441471D0-54A9-468A-AF4D-AFA107AB72A6}" presName="level3hierChild" presStyleCnt="0"/>
      <dgm:spPr/>
      <dgm:t>
        <a:bodyPr/>
        <a:lstStyle/>
        <a:p>
          <a:endParaRPr lang="en-US"/>
        </a:p>
      </dgm:t>
    </dgm:pt>
    <dgm:pt modelId="{1E0F6DD9-283A-4AE5-BE3D-8D297F7AD8BF}" type="pres">
      <dgm:prSet presAssocID="{C3F38FDB-5D90-4B60-8EC5-A078C5FD9E42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77D16E90-CE14-4A9D-BC0E-CAA158C00EB2}" type="pres">
      <dgm:prSet presAssocID="{C3F38FDB-5D90-4B60-8EC5-A078C5FD9E4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60B68C1-FA9B-473E-AFB7-08836A0217DF}" type="pres">
      <dgm:prSet presAssocID="{8523DBB9-757C-49C5-BAA3-5574433DE650}" presName="root2" presStyleCnt="0"/>
      <dgm:spPr/>
      <dgm:t>
        <a:bodyPr/>
        <a:lstStyle/>
        <a:p>
          <a:endParaRPr lang="en-US"/>
        </a:p>
      </dgm:t>
    </dgm:pt>
    <dgm:pt modelId="{C5990E94-F078-43F1-A45C-0B6275FA41C4}" type="pres">
      <dgm:prSet presAssocID="{8523DBB9-757C-49C5-BAA3-5574433DE650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178CE-8BB5-4062-9A17-E359470B2AE9}" type="pres">
      <dgm:prSet presAssocID="{8523DBB9-757C-49C5-BAA3-5574433DE650}" presName="level3hierChild" presStyleCnt="0"/>
      <dgm:spPr/>
      <dgm:t>
        <a:bodyPr/>
        <a:lstStyle/>
        <a:p>
          <a:endParaRPr lang="en-US"/>
        </a:p>
      </dgm:t>
    </dgm:pt>
  </dgm:ptLst>
  <dgm:cxnLst>
    <dgm:cxn modelId="{EFEAAF4F-24D7-4CEA-B5E7-139477B79D79}" srcId="{DC09E47A-A908-4F52-A07E-F1496892741B}" destId="{8523DBB9-757C-49C5-BAA3-5574433DE650}" srcOrd="4" destOrd="0" parTransId="{C3F38FDB-5D90-4B60-8EC5-A078C5FD9E42}" sibTransId="{F5AAE40A-B6A9-44D3-B881-2B80C5CEDA9F}"/>
    <dgm:cxn modelId="{30079408-8F03-4D45-B14E-AE98E9B3A7C5}" type="presOf" srcId="{8523DBB9-757C-49C5-BAA3-5574433DE650}" destId="{C5990E94-F078-43F1-A45C-0B6275FA41C4}" srcOrd="0" destOrd="0" presId="urn:microsoft.com/office/officeart/2008/layout/HorizontalMultiLevelHierarchy"/>
    <dgm:cxn modelId="{1458385E-ECF0-4910-8046-0973DC56F908}" type="presOf" srcId="{42EE0B07-6664-437D-87EA-F9556B568BC1}" destId="{78422163-93DF-45AC-8CDC-561482449B83}" srcOrd="0" destOrd="0" presId="urn:microsoft.com/office/officeart/2008/layout/HorizontalMultiLevelHierarchy"/>
    <dgm:cxn modelId="{9BCC793B-E3EB-4C79-80E2-42FEBD36171F}" type="presOf" srcId="{DC09E47A-A908-4F52-A07E-F1496892741B}" destId="{09445DE1-8184-45CE-A0B2-CE9D79D83D5E}" srcOrd="0" destOrd="0" presId="urn:microsoft.com/office/officeart/2008/layout/HorizontalMultiLevelHierarchy"/>
    <dgm:cxn modelId="{8CAF2DED-4433-4D54-9A09-EA9823E2DD9D}" srcId="{DC09E47A-A908-4F52-A07E-F1496892741B}" destId="{A6EFDA36-DF64-4DFF-AFD5-B366D9E0EED5}" srcOrd="0" destOrd="0" parTransId="{1036D346-83D7-47F6-80E3-059D0AA64650}" sibTransId="{E3660DA1-9417-4F79-9152-E088B22E22E2}"/>
    <dgm:cxn modelId="{A9765112-3FDB-4157-AC5C-3E032CE86A20}" type="presOf" srcId="{FB05476B-0A87-4E43-9401-A4EF1BD99EEC}" destId="{19073648-F1B0-44F8-8893-E2B921DC9E17}" srcOrd="1" destOrd="0" presId="urn:microsoft.com/office/officeart/2008/layout/HorizontalMultiLevelHierarchy"/>
    <dgm:cxn modelId="{C6A6EAD2-743D-446E-987A-37523098029A}" type="presOf" srcId="{C3F38FDB-5D90-4B60-8EC5-A078C5FD9E42}" destId="{77D16E90-CE14-4A9D-BC0E-CAA158C00EB2}" srcOrd="1" destOrd="0" presId="urn:microsoft.com/office/officeart/2008/layout/HorizontalMultiLevelHierarchy"/>
    <dgm:cxn modelId="{6C4D67BB-691B-45F3-BEA1-1126DEC457FC}" type="presOf" srcId="{EDB03D5A-38B9-4547-AF44-C37BD128E8A0}" destId="{A72B063E-69FF-48CF-BA57-0A127B899E09}" srcOrd="0" destOrd="0" presId="urn:microsoft.com/office/officeart/2008/layout/HorizontalMultiLevelHierarchy"/>
    <dgm:cxn modelId="{7DED6558-5D00-4357-BE08-622E00D63B69}" type="presOf" srcId="{8AA85B4C-D12F-4306-A973-B01C3C0C5B9E}" destId="{AA68CCEA-1825-45E5-968F-5BA9FE766DC2}" srcOrd="0" destOrd="0" presId="urn:microsoft.com/office/officeart/2008/layout/HorizontalMultiLevelHierarchy"/>
    <dgm:cxn modelId="{69C406CB-ACF1-4BFB-9BB0-083C7D128DFC}" type="presOf" srcId="{FB05476B-0A87-4E43-9401-A4EF1BD99EEC}" destId="{71CEF615-909C-4B36-A1E4-61B7AF13D093}" srcOrd="0" destOrd="0" presId="urn:microsoft.com/office/officeart/2008/layout/HorizontalMultiLevelHierarchy"/>
    <dgm:cxn modelId="{E207B812-3768-4404-AE33-F077ECEC124D}" srcId="{DC09E47A-A908-4F52-A07E-F1496892741B}" destId="{EDB03D5A-38B9-4547-AF44-C37BD128E8A0}" srcOrd="1" destOrd="0" parTransId="{BBB79E06-5EF2-4D59-8306-5227AAD2DE18}" sibTransId="{B0ED0494-0F53-4876-8B65-A2BE1259B4EB}"/>
    <dgm:cxn modelId="{9C5CBBD8-1FCD-4B98-8C43-4AF8A90F3C20}" type="presOf" srcId="{C3F38FDB-5D90-4B60-8EC5-A078C5FD9E42}" destId="{1E0F6DD9-283A-4AE5-BE3D-8D297F7AD8BF}" srcOrd="0" destOrd="0" presId="urn:microsoft.com/office/officeart/2008/layout/HorizontalMultiLevelHierarchy"/>
    <dgm:cxn modelId="{6082D0C6-8939-4D08-9D8B-C7D891E51BDC}" type="presOf" srcId="{BBB79E06-5EF2-4D59-8306-5227AAD2DE18}" destId="{086B9BAC-1A1D-4239-AA78-4DCEDB1BB803}" srcOrd="1" destOrd="0" presId="urn:microsoft.com/office/officeart/2008/layout/HorizontalMultiLevelHierarchy"/>
    <dgm:cxn modelId="{D02F06E0-8FFF-4113-B94D-A1BBF0F24DA0}" type="presOf" srcId="{85CA666A-AEE1-431F-822A-13268AB563EA}" destId="{4EE93FC7-4AD6-4405-97E7-D5A1857EA99C}" srcOrd="0" destOrd="0" presId="urn:microsoft.com/office/officeart/2008/layout/HorizontalMultiLevelHierarchy"/>
    <dgm:cxn modelId="{EC81A40A-ED80-497E-862D-3B943B3EF6EE}" type="presOf" srcId="{BBB79E06-5EF2-4D59-8306-5227AAD2DE18}" destId="{28C2F226-5510-49DC-A94C-0A64C8A58B78}" srcOrd="0" destOrd="0" presId="urn:microsoft.com/office/officeart/2008/layout/HorizontalMultiLevelHierarchy"/>
    <dgm:cxn modelId="{630F49D9-0568-4EAD-B332-192FBCBF6DA5}" type="presOf" srcId="{85CA666A-AEE1-431F-822A-13268AB563EA}" destId="{DE5902AB-5150-483A-8B68-F966FDFF7088}" srcOrd="1" destOrd="0" presId="urn:microsoft.com/office/officeart/2008/layout/HorizontalMultiLevelHierarchy"/>
    <dgm:cxn modelId="{6FF5BB6B-F284-4C12-8907-6E290D2589BC}" srcId="{DC09E47A-A908-4F52-A07E-F1496892741B}" destId="{441471D0-54A9-468A-AF4D-AFA107AB72A6}" srcOrd="3" destOrd="0" parTransId="{FB05476B-0A87-4E43-9401-A4EF1BD99EEC}" sibTransId="{1BF07535-ADAB-4AF6-831F-EBD836B51309}"/>
    <dgm:cxn modelId="{4924BC38-20D5-4716-8222-8A6293C2F6FF}" srcId="{42EE0B07-6664-437D-87EA-F9556B568BC1}" destId="{DC09E47A-A908-4F52-A07E-F1496892741B}" srcOrd="0" destOrd="0" parTransId="{395368B6-6540-4D73-B9BB-B5F75A2EAC45}" sibTransId="{A82C1019-BFAD-4692-88D4-09331A07EE50}"/>
    <dgm:cxn modelId="{3AE16156-0C48-4345-877A-81EF6EF9DF89}" type="presOf" srcId="{A6EFDA36-DF64-4DFF-AFD5-B366D9E0EED5}" destId="{D43642FD-9A64-4673-A0CE-C36584C6626D}" srcOrd="0" destOrd="0" presId="urn:microsoft.com/office/officeart/2008/layout/HorizontalMultiLevelHierarchy"/>
    <dgm:cxn modelId="{1340C940-98FA-412A-90E3-7799304B7B19}" type="presOf" srcId="{1036D346-83D7-47F6-80E3-059D0AA64650}" destId="{33ABC8F6-2622-4E64-BFC2-9779F90B532D}" srcOrd="1" destOrd="0" presId="urn:microsoft.com/office/officeart/2008/layout/HorizontalMultiLevelHierarchy"/>
    <dgm:cxn modelId="{923AA367-0363-46A9-AFA4-679BDE3A6821}" type="presOf" srcId="{441471D0-54A9-468A-AF4D-AFA107AB72A6}" destId="{970AA59F-F02D-42A9-B1B1-F6DBEAEE917A}" srcOrd="0" destOrd="0" presId="urn:microsoft.com/office/officeart/2008/layout/HorizontalMultiLevelHierarchy"/>
    <dgm:cxn modelId="{BA7E6E47-D4D1-4FDE-9AD3-078937B275F4}" type="presOf" srcId="{1036D346-83D7-47F6-80E3-059D0AA64650}" destId="{83EC205D-2ADB-49BA-81E3-B1E7E15391FC}" srcOrd="0" destOrd="0" presId="urn:microsoft.com/office/officeart/2008/layout/HorizontalMultiLevelHierarchy"/>
    <dgm:cxn modelId="{352D3B44-F272-4A8D-BD09-14DD062976D9}" srcId="{DC09E47A-A908-4F52-A07E-F1496892741B}" destId="{8AA85B4C-D12F-4306-A973-B01C3C0C5B9E}" srcOrd="2" destOrd="0" parTransId="{85CA666A-AEE1-431F-822A-13268AB563EA}" sibTransId="{8C8383F6-9EE3-4146-A78F-9F77AB702C43}"/>
    <dgm:cxn modelId="{092FBEE3-2AC7-4312-B96E-9F29A5B22560}" type="presParOf" srcId="{78422163-93DF-45AC-8CDC-561482449B83}" destId="{0E9C7077-6449-41F9-9947-5314D0E9A476}" srcOrd="0" destOrd="0" presId="urn:microsoft.com/office/officeart/2008/layout/HorizontalMultiLevelHierarchy"/>
    <dgm:cxn modelId="{C95BB95F-526D-4A67-A1A8-A70E06D45E16}" type="presParOf" srcId="{0E9C7077-6449-41F9-9947-5314D0E9A476}" destId="{09445DE1-8184-45CE-A0B2-CE9D79D83D5E}" srcOrd="0" destOrd="0" presId="urn:microsoft.com/office/officeart/2008/layout/HorizontalMultiLevelHierarchy"/>
    <dgm:cxn modelId="{0F942C5A-66D8-4993-9AC2-D121DA9FF107}" type="presParOf" srcId="{0E9C7077-6449-41F9-9947-5314D0E9A476}" destId="{A6ECB303-6C60-4790-9DD6-84BD73A5A6AE}" srcOrd="1" destOrd="0" presId="urn:microsoft.com/office/officeart/2008/layout/HorizontalMultiLevelHierarchy"/>
    <dgm:cxn modelId="{4C3FA7A4-D707-4E0F-9DA0-9EC634181830}" type="presParOf" srcId="{A6ECB303-6C60-4790-9DD6-84BD73A5A6AE}" destId="{83EC205D-2ADB-49BA-81E3-B1E7E15391FC}" srcOrd="0" destOrd="0" presId="urn:microsoft.com/office/officeart/2008/layout/HorizontalMultiLevelHierarchy"/>
    <dgm:cxn modelId="{24721EE2-F8C0-4FF0-BB03-85EF3F4D5149}" type="presParOf" srcId="{83EC205D-2ADB-49BA-81E3-B1E7E15391FC}" destId="{33ABC8F6-2622-4E64-BFC2-9779F90B532D}" srcOrd="0" destOrd="0" presId="urn:microsoft.com/office/officeart/2008/layout/HorizontalMultiLevelHierarchy"/>
    <dgm:cxn modelId="{1AFBB6D9-494C-4D1F-A341-04ADA6BF282C}" type="presParOf" srcId="{A6ECB303-6C60-4790-9DD6-84BD73A5A6AE}" destId="{3AEBEA99-4ED3-4AD8-8253-998061DB40BA}" srcOrd="1" destOrd="0" presId="urn:microsoft.com/office/officeart/2008/layout/HorizontalMultiLevelHierarchy"/>
    <dgm:cxn modelId="{5B2EFC69-4222-4653-A0D7-46C2A831EA28}" type="presParOf" srcId="{3AEBEA99-4ED3-4AD8-8253-998061DB40BA}" destId="{D43642FD-9A64-4673-A0CE-C36584C6626D}" srcOrd="0" destOrd="0" presId="urn:microsoft.com/office/officeart/2008/layout/HorizontalMultiLevelHierarchy"/>
    <dgm:cxn modelId="{940E21FE-950C-4184-8085-3BE3D429E2A3}" type="presParOf" srcId="{3AEBEA99-4ED3-4AD8-8253-998061DB40BA}" destId="{D4AC6433-2FF0-4878-ACFC-FBEC43DCDF5A}" srcOrd="1" destOrd="0" presId="urn:microsoft.com/office/officeart/2008/layout/HorizontalMultiLevelHierarchy"/>
    <dgm:cxn modelId="{1615044D-7DCB-4E90-B3B5-EFA2A67184FB}" type="presParOf" srcId="{A6ECB303-6C60-4790-9DD6-84BD73A5A6AE}" destId="{28C2F226-5510-49DC-A94C-0A64C8A58B78}" srcOrd="2" destOrd="0" presId="urn:microsoft.com/office/officeart/2008/layout/HorizontalMultiLevelHierarchy"/>
    <dgm:cxn modelId="{24023362-42C6-4364-AF32-10DD9D2DEB11}" type="presParOf" srcId="{28C2F226-5510-49DC-A94C-0A64C8A58B78}" destId="{086B9BAC-1A1D-4239-AA78-4DCEDB1BB803}" srcOrd="0" destOrd="0" presId="urn:microsoft.com/office/officeart/2008/layout/HorizontalMultiLevelHierarchy"/>
    <dgm:cxn modelId="{BFAF4F52-391C-4CB5-9AE7-4B2E0468DFB5}" type="presParOf" srcId="{A6ECB303-6C60-4790-9DD6-84BD73A5A6AE}" destId="{AF679A2F-DF96-44CE-947A-B24AC3E04D93}" srcOrd="3" destOrd="0" presId="urn:microsoft.com/office/officeart/2008/layout/HorizontalMultiLevelHierarchy"/>
    <dgm:cxn modelId="{7E4E6FD8-4F3D-42CA-9EAC-03CD26A52D8B}" type="presParOf" srcId="{AF679A2F-DF96-44CE-947A-B24AC3E04D93}" destId="{A72B063E-69FF-48CF-BA57-0A127B899E09}" srcOrd="0" destOrd="0" presId="urn:microsoft.com/office/officeart/2008/layout/HorizontalMultiLevelHierarchy"/>
    <dgm:cxn modelId="{ED9644D5-B44E-4898-9D1A-8B5BE822A029}" type="presParOf" srcId="{AF679A2F-DF96-44CE-947A-B24AC3E04D93}" destId="{445679B5-DA1E-4837-B64E-3EA994717062}" srcOrd="1" destOrd="0" presId="urn:microsoft.com/office/officeart/2008/layout/HorizontalMultiLevelHierarchy"/>
    <dgm:cxn modelId="{DFCEAF6A-3773-4507-A642-FF5053E5DDE6}" type="presParOf" srcId="{A6ECB303-6C60-4790-9DD6-84BD73A5A6AE}" destId="{4EE93FC7-4AD6-4405-97E7-D5A1857EA99C}" srcOrd="4" destOrd="0" presId="urn:microsoft.com/office/officeart/2008/layout/HorizontalMultiLevelHierarchy"/>
    <dgm:cxn modelId="{9FA6D889-97FA-4C3C-B4C4-8CE9B90F8209}" type="presParOf" srcId="{4EE93FC7-4AD6-4405-97E7-D5A1857EA99C}" destId="{DE5902AB-5150-483A-8B68-F966FDFF7088}" srcOrd="0" destOrd="0" presId="urn:microsoft.com/office/officeart/2008/layout/HorizontalMultiLevelHierarchy"/>
    <dgm:cxn modelId="{82604827-7CA4-483B-A4E0-2773B9565585}" type="presParOf" srcId="{A6ECB303-6C60-4790-9DD6-84BD73A5A6AE}" destId="{D2D5F9F5-570E-44FD-9DB2-576E03B7BAA8}" srcOrd="5" destOrd="0" presId="urn:microsoft.com/office/officeart/2008/layout/HorizontalMultiLevelHierarchy"/>
    <dgm:cxn modelId="{E6B1BE10-7787-4399-BA82-25340B94385A}" type="presParOf" srcId="{D2D5F9F5-570E-44FD-9DB2-576E03B7BAA8}" destId="{AA68CCEA-1825-45E5-968F-5BA9FE766DC2}" srcOrd="0" destOrd="0" presId="urn:microsoft.com/office/officeart/2008/layout/HorizontalMultiLevelHierarchy"/>
    <dgm:cxn modelId="{285416EA-A6D8-4651-A03B-CED6AF42E89F}" type="presParOf" srcId="{D2D5F9F5-570E-44FD-9DB2-576E03B7BAA8}" destId="{EFAB3A51-AD6D-4688-BF6C-D41FC0AC47CE}" srcOrd="1" destOrd="0" presId="urn:microsoft.com/office/officeart/2008/layout/HorizontalMultiLevelHierarchy"/>
    <dgm:cxn modelId="{3F95FB13-9BA4-496A-88F3-FCB2969754AE}" type="presParOf" srcId="{A6ECB303-6C60-4790-9DD6-84BD73A5A6AE}" destId="{71CEF615-909C-4B36-A1E4-61B7AF13D093}" srcOrd="6" destOrd="0" presId="urn:microsoft.com/office/officeart/2008/layout/HorizontalMultiLevelHierarchy"/>
    <dgm:cxn modelId="{CC5078CF-25E7-40FD-8FD9-4BFC062CE034}" type="presParOf" srcId="{71CEF615-909C-4B36-A1E4-61B7AF13D093}" destId="{19073648-F1B0-44F8-8893-E2B921DC9E17}" srcOrd="0" destOrd="0" presId="urn:microsoft.com/office/officeart/2008/layout/HorizontalMultiLevelHierarchy"/>
    <dgm:cxn modelId="{CDF89E94-63A5-4685-84A7-F114D94B600C}" type="presParOf" srcId="{A6ECB303-6C60-4790-9DD6-84BD73A5A6AE}" destId="{D862103C-F58E-4053-B7C1-902D5084EE6A}" srcOrd="7" destOrd="0" presId="urn:microsoft.com/office/officeart/2008/layout/HorizontalMultiLevelHierarchy"/>
    <dgm:cxn modelId="{B8DE191F-ACB7-48B4-818B-A923AF73F3F2}" type="presParOf" srcId="{D862103C-F58E-4053-B7C1-902D5084EE6A}" destId="{970AA59F-F02D-42A9-B1B1-F6DBEAEE917A}" srcOrd="0" destOrd="0" presId="urn:microsoft.com/office/officeart/2008/layout/HorizontalMultiLevelHierarchy"/>
    <dgm:cxn modelId="{AED05BEA-1CCF-4E83-89A2-B0FD8B5DF59B}" type="presParOf" srcId="{D862103C-F58E-4053-B7C1-902D5084EE6A}" destId="{3A6199C5-11E1-4C16-8EFE-7FDF72A4778D}" srcOrd="1" destOrd="0" presId="urn:microsoft.com/office/officeart/2008/layout/HorizontalMultiLevelHierarchy"/>
    <dgm:cxn modelId="{FC90F139-5915-4344-93B2-06319B706ACD}" type="presParOf" srcId="{A6ECB303-6C60-4790-9DD6-84BD73A5A6AE}" destId="{1E0F6DD9-283A-4AE5-BE3D-8D297F7AD8BF}" srcOrd="8" destOrd="0" presId="urn:microsoft.com/office/officeart/2008/layout/HorizontalMultiLevelHierarchy"/>
    <dgm:cxn modelId="{0A7AA498-DD2F-4883-8FF3-D24667080730}" type="presParOf" srcId="{1E0F6DD9-283A-4AE5-BE3D-8D297F7AD8BF}" destId="{77D16E90-CE14-4A9D-BC0E-CAA158C00EB2}" srcOrd="0" destOrd="0" presId="urn:microsoft.com/office/officeart/2008/layout/HorizontalMultiLevelHierarchy"/>
    <dgm:cxn modelId="{4F8D5F46-4FD4-4C8F-8C33-13A2EC006A02}" type="presParOf" srcId="{A6ECB303-6C60-4790-9DD6-84BD73A5A6AE}" destId="{A60B68C1-FA9B-473E-AFB7-08836A0217DF}" srcOrd="9" destOrd="0" presId="urn:microsoft.com/office/officeart/2008/layout/HorizontalMultiLevelHierarchy"/>
    <dgm:cxn modelId="{750392B8-D209-4E9A-8CA2-5C1CD68A37F8}" type="presParOf" srcId="{A60B68C1-FA9B-473E-AFB7-08836A0217DF}" destId="{C5990E94-F078-43F1-A45C-0B6275FA41C4}" srcOrd="0" destOrd="0" presId="urn:microsoft.com/office/officeart/2008/layout/HorizontalMultiLevelHierarchy"/>
    <dgm:cxn modelId="{426FC117-DD59-4C37-8FC0-60DDC3598479}" type="presParOf" srcId="{A60B68C1-FA9B-473E-AFB7-08836A0217DF}" destId="{A25178CE-8BB5-4062-9A17-E359470B2AE9}" srcOrd="1" destOrd="0" presId="urn:microsoft.com/office/officeart/2008/layout/HorizontalMultiLevelHierarchy"/>
  </dgm:cxnLst>
  <dgm:bg>
    <a:effectLst>
      <a:glow rad="228600">
        <a:schemeClr val="accent6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EE0B07-6664-437D-87EA-F9556B568BC1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C09E47A-A908-4F52-A07E-F1496892741B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6000" dirty="0" smtClean="0">
              <a:latin typeface="NikoshBAN" panose="02000000000000000000" pitchFamily="2" charset="0"/>
              <a:cs typeface="NikoshBAN" panose="02000000000000000000" pitchFamily="2" charset="0"/>
            </a:rPr>
            <a:t>মালিকানা স্বত্ত্ব</a:t>
          </a:r>
          <a:endParaRPr lang="en-US" sz="6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5368B6-6540-4D73-B9BB-B5F75A2EAC45}" type="parTrans" cxnId="{4924BC38-20D5-4716-8222-8A6293C2F6FF}">
      <dgm:prSet/>
      <dgm:spPr/>
      <dgm:t>
        <a:bodyPr/>
        <a:lstStyle/>
        <a:p>
          <a:endParaRPr lang="en-US" sz="1600"/>
        </a:p>
      </dgm:t>
    </dgm:pt>
    <dgm:pt modelId="{A82C1019-BFAD-4692-88D4-09331A07EE50}" type="sibTrans" cxnId="{4924BC38-20D5-4716-8222-8A6293C2F6FF}">
      <dgm:prSet/>
      <dgm:spPr/>
      <dgm:t>
        <a:bodyPr/>
        <a:lstStyle/>
        <a:p>
          <a:endParaRPr lang="en-US" sz="1600"/>
        </a:p>
      </dgm:t>
    </dgm:pt>
    <dgm:pt modelId="{FFB0466F-46D7-4232-A015-3D0B0F36AE47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54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endParaRPr lang="en-US" sz="5400" dirty="0"/>
        </a:p>
      </dgm:t>
    </dgm:pt>
    <dgm:pt modelId="{4A53CB63-836F-4451-A1B0-F66580350DA3}" type="parTrans" cxnId="{81D2EE34-22E9-4FFF-BE8F-12E0E1A77C64}">
      <dgm:prSet custT="1"/>
      <dgm:spPr/>
      <dgm:t>
        <a:bodyPr/>
        <a:lstStyle/>
        <a:p>
          <a:endParaRPr lang="en-US" sz="700"/>
        </a:p>
      </dgm:t>
    </dgm:pt>
    <dgm:pt modelId="{780654F8-9A5F-44D7-94EF-C47B43A4F7FE}" type="sibTrans" cxnId="{81D2EE34-22E9-4FFF-BE8F-12E0E1A77C64}">
      <dgm:prSet/>
      <dgm:spPr/>
      <dgm:t>
        <a:bodyPr/>
        <a:lstStyle/>
        <a:p>
          <a:endParaRPr lang="en-US" sz="1600"/>
        </a:p>
      </dgm:t>
    </dgm:pt>
    <dgm:pt modelId="{441471D0-54A9-468A-AF4D-AFA107AB72A6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5400" dirty="0" smtClean="0">
              <a:latin typeface="NikoshBAN" panose="02000000000000000000" pitchFamily="2" charset="0"/>
              <a:cs typeface="NikoshBAN" panose="02000000000000000000" pitchFamily="2" charset="0"/>
            </a:rPr>
            <a:t>মজুরি</a:t>
          </a:r>
          <a:endParaRPr lang="en-US" sz="5400" dirty="0"/>
        </a:p>
      </dgm:t>
    </dgm:pt>
    <dgm:pt modelId="{FB05476B-0A87-4E43-9401-A4EF1BD99EEC}" type="parTrans" cxnId="{6FF5BB6B-F284-4C12-8907-6E290D2589BC}">
      <dgm:prSet custT="1"/>
      <dgm:spPr/>
      <dgm:t>
        <a:bodyPr/>
        <a:lstStyle/>
        <a:p>
          <a:endParaRPr lang="en-US" sz="400"/>
        </a:p>
      </dgm:t>
    </dgm:pt>
    <dgm:pt modelId="{1BF07535-ADAB-4AF6-831F-EBD836B51309}" type="sibTrans" cxnId="{6FF5BB6B-F284-4C12-8907-6E290D2589BC}">
      <dgm:prSet/>
      <dgm:spPr/>
      <dgm:t>
        <a:bodyPr/>
        <a:lstStyle/>
        <a:p>
          <a:endParaRPr lang="en-US" sz="1600"/>
        </a:p>
      </dgm:t>
    </dgm:pt>
    <dgm:pt modelId="{8523DBB9-757C-49C5-BAA3-5574433DE650}">
      <dgm:prSet phldrT="[Text]" custT="1"/>
      <dgm:spPr>
        <a:solidFill>
          <a:srgbClr val="800080"/>
        </a:solidFill>
      </dgm:spPr>
      <dgm:t>
        <a:bodyPr/>
        <a:lstStyle/>
        <a:p>
          <a:r>
            <a:rPr lang="bn-BD" sz="5400" dirty="0" smtClean="0">
              <a:latin typeface="NikoshBAN" panose="02000000000000000000" pitchFamily="2" charset="0"/>
              <a:cs typeface="NikoshBAN" panose="02000000000000000000" pitchFamily="2" charset="0"/>
            </a:rPr>
            <a:t>বেতন</a:t>
          </a:r>
          <a:endParaRPr lang="en-US" sz="5400" dirty="0"/>
        </a:p>
      </dgm:t>
    </dgm:pt>
    <dgm:pt modelId="{C3F38FDB-5D90-4B60-8EC5-A078C5FD9E42}" type="parTrans" cxnId="{EFEAAF4F-24D7-4CEA-B5E7-139477B79D79}">
      <dgm:prSet custT="1"/>
      <dgm:spPr/>
      <dgm:t>
        <a:bodyPr/>
        <a:lstStyle/>
        <a:p>
          <a:endParaRPr lang="en-US" sz="700"/>
        </a:p>
      </dgm:t>
    </dgm:pt>
    <dgm:pt modelId="{F5AAE40A-B6A9-44D3-B881-2B80C5CEDA9F}" type="sibTrans" cxnId="{EFEAAF4F-24D7-4CEA-B5E7-139477B79D79}">
      <dgm:prSet/>
      <dgm:spPr/>
      <dgm:t>
        <a:bodyPr/>
        <a:lstStyle/>
        <a:p>
          <a:endParaRPr lang="en-US" sz="1600"/>
        </a:p>
      </dgm:t>
    </dgm:pt>
    <dgm:pt modelId="{8AA85B4C-D12F-4306-A973-B01C3C0C5B9E}">
      <dgm:prSet phldrT="[Text]" custT="1"/>
      <dgm:spPr>
        <a:solidFill>
          <a:srgbClr val="FF66CC"/>
        </a:solidFill>
      </dgm:spPr>
      <dgm:t>
        <a:bodyPr/>
        <a:lstStyle/>
        <a:p>
          <a:r>
            <a:rPr lang="bn-BD" sz="5400" dirty="0" smtClean="0">
              <a:latin typeface="NikoshBAN" panose="02000000000000000000" pitchFamily="2" charset="0"/>
              <a:cs typeface="NikoshBAN" panose="02000000000000000000" pitchFamily="2" charset="0"/>
            </a:rPr>
            <a:t>জীবনবীমা</a:t>
          </a:r>
          <a:endParaRPr lang="en-US" sz="5400" dirty="0"/>
        </a:p>
      </dgm:t>
    </dgm:pt>
    <dgm:pt modelId="{85CA666A-AEE1-431F-822A-13268AB563EA}" type="parTrans" cxnId="{352D3B44-F272-4A8D-BD09-14DD062976D9}">
      <dgm:prSet custT="1"/>
      <dgm:spPr/>
      <dgm:t>
        <a:bodyPr/>
        <a:lstStyle/>
        <a:p>
          <a:endParaRPr lang="en-US" sz="400"/>
        </a:p>
      </dgm:t>
    </dgm:pt>
    <dgm:pt modelId="{8C8383F6-9EE3-4146-A78F-9F77AB702C43}" type="sibTrans" cxnId="{352D3B44-F272-4A8D-BD09-14DD062976D9}">
      <dgm:prSet/>
      <dgm:spPr/>
      <dgm:t>
        <a:bodyPr/>
        <a:lstStyle/>
        <a:p>
          <a:endParaRPr lang="en-US" sz="1600"/>
        </a:p>
      </dgm:t>
    </dgm:pt>
    <dgm:pt modelId="{EDB03D5A-38B9-4547-AF44-C37BD128E8A0}">
      <dgm:prSet phldrT="[Text]" custT="1"/>
      <dgm:spPr/>
      <dgm:t>
        <a:bodyPr/>
        <a:lstStyle/>
        <a:p>
          <a:r>
            <a:rPr lang="bn-BD" sz="5400" dirty="0" smtClean="0">
              <a:latin typeface="NikoshBAN" panose="02000000000000000000" pitchFamily="2" charset="0"/>
              <a:cs typeface="NikoshBAN" panose="02000000000000000000" pitchFamily="2" charset="0"/>
            </a:rPr>
            <a:t>আয়কর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B79E06-5EF2-4D59-8306-5227AAD2DE18}" type="parTrans" cxnId="{E207B812-3768-4404-AE33-F077ECEC124D}">
      <dgm:prSet custT="1"/>
      <dgm:spPr/>
      <dgm:t>
        <a:bodyPr/>
        <a:lstStyle/>
        <a:p>
          <a:endParaRPr lang="en-US" sz="400"/>
        </a:p>
      </dgm:t>
    </dgm:pt>
    <dgm:pt modelId="{B0ED0494-0F53-4876-8B65-A2BE1259B4EB}" type="sibTrans" cxnId="{E207B812-3768-4404-AE33-F077ECEC124D}">
      <dgm:prSet/>
      <dgm:spPr/>
      <dgm:t>
        <a:bodyPr/>
        <a:lstStyle/>
        <a:p>
          <a:endParaRPr lang="en-US" sz="1600"/>
        </a:p>
      </dgm:t>
    </dgm:pt>
    <dgm:pt modelId="{78422163-93DF-45AC-8CDC-561482449B83}" type="pres">
      <dgm:prSet presAssocID="{42EE0B07-6664-437D-87EA-F9556B568BC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9C7077-6449-41F9-9947-5314D0E9A476}" type="pres">
      <dgm:prSet presAssocID="{DC09E47A-A908-4F52-A07E-F1496892741B}" presName="root1" presStyleCnt="0"/>
      <dgm:spPr/>
    </dgm:pt>
    <dgm:pt modelId="{09445DE1-8184-45CE-A0B2-CE9D79D83D5E}" type="pres">
      <dgm:prSet presAssocID="{DC09E47A-A908-4F52-A07E-F1496892741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ECB303-6C60-4790-9DD6-84BD73A5A6AE}" type="pres">
      <dgm:prSet presAssocID="{DC09E47A-A908-4F52-A07E-F1496892741B}" presName="level2hierChild" presStyleCnt="0"/>
      <dgm:spPr/>
    </dgm:pt>
    <dgm:pt modelId="{B6339EA3-C305-4739-8DBB-620F84D6B0D6}" type="pres">
      <dgm:prSet presAssocID="{4A53CB63-836F-4451-A1B0-F66580350DA3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75D0FEA1-2DC8-4803-8970-697EAA061BAD}" type="pres">
      <dgm:prSet presAssocID="{4A53CB63-836F-4451-A1B0-F66580350DA3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65497C2-6993-4CCB-A2CE-B7E1A36D1307}" type="pres">
      <dgm:prSet presAssocID="{FFB0466F-46D7-4232-A015-3D0B0F36AE47}" presName="root2" presStyleCnt="0"/>
      <dgm:spPr/>
    </dgm:pt>
    <dgm:pt modelId="{A7F52AA5-CE87-4B7C-A8C9-5AF63FBBCBEA}" type="pres">
      <dgm:prSet presAssocID="{FFB0466F-46D7-4232-A015-3D0B0F36AE47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44B7CA-89E1-4A32-B68F-98568B711279}" type="pres">
      <dgm:prSet presAssocID="{FFB0466F-46D7-4232-A015-3D0B0F36AE47}" presName="level3hierChild" presStyleCnt="0"/>
      <dgm:spPr/>
    </dgm:pt>
    <dgm:pt modelId="{28C2F226-5510-49DC-A94C-0A64C8A58B78}" type="pres">
      <dgm:prSet presAssocID="{BBB79E06-5EF2-4D59-8306-5227AAD2DE18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086B9BAC-1A1D-4239-AA78-4DCEDB1BB803}" type="pres">
      <dgm:prSet presAssocID="{BBB79E06-5EF2-4D59-8306-5227AAD2DE18}" presName="connTx" presStyleLbl="parChTrans1D2" presStyleIdx="1" presStyleCnt="5"/>
      <dgm:spPr/>
      <dgm:t>
        <a:bodyPr/>
        <a:lstStyle/>
        <a:p>
          <a:endParaRPr lang="en-US"/>
        </a:p>
      </dgm:t>
    </dgm:pt>
    <dgm:pt modelId="{AF679A2F-DF96-44CE-947A-B24AC3E04D93}" type="pres">
      <dgm:prSet presAssocID="{EDB03D5A-38B9-4547-AF44-C37BD128E8A0}" presName="root2" presStyleCnt="0"/>
      <dgm:spPr/>
    </dgm:pt>
    <dgm:pt modelId="{A72B063E-69FF-48CF-BA57-0A127B899E09}" type="pres">
      <dgm:prSet presAssocID="{EDB03D5A-38B9-4547-AF44-C37BD128E8A0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5679B5-DA1E-4837-B64E-3EA994717062}" type="pres">
      <dgm:prSet presAssocID="{EDB03D5A-38B9-4547-AF44-C37BD128E8A0}" presName="level3hierChild" presStyleCnt="0"/>
      <dgm:spPr/>
    </dgm:pt>
    <dgm:pt modelId="{4EE93FC7-4AD6-4405-97E7-D5A1857EA99C}" type="pres">
      <dgm:prSet presAssocID="{85CA666A-AEE1-431F-822A-13268AB563E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DE5902AB-5150-483A-8B68-F966FDFF7088}" type="pres">
      <dgm:prSet presAssocID="{85CA666A-AEE1-431F-822A-13268AB563E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D2D5F9F5-570E-44FD-9DB2-576E03B7BAA8}" type="pres">
      <dgm:prSet presAssocID="{8AA85B4C-D12F-4306-A973-B01C3C0C5B9E}" presName="root2" presStyleCnt="0"/>
      <dgm:spPr/>
    </dgm:pt>
    <dgm:pt modelId="{AA68CCEA-1825-45E5-968F-5BA9FE766DC2}" type="pres">
      <dgm:prSet presAssocID="{8AA85B4C-D12F-4306-A973-B01C3C0C5B9E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AB3A51-AD6D-4688-BF6C-D41FC0AC47CE}" type="pres">
      <dgm:prSet presAssocID="{8AA85B4C-D12F-4306-A973-B01C3C0C5B9E}" presName="level3hierChild" presStyleCnt="0"/>
      <dgm:spPr/>
    </dgm:pt>
    <dgm:pt modelId="{71CEF615-909C-4B36-A1E4-61B7AF13D093}" type="pres">
      <dgm:prSet presAssocID="{FB05476B-0A87-4E43-9401-A4EF1BD99EEC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19073648-F1B0-44F8-8893-E2B921DC9E17}" type="pres">
      <dgm:prSet presAssocID="{FB05476B-0A87-4E43-9401-A4EF1BD99EEC}" presName="connTx" presStyleLbl="parChTrans1D2" presStyleIdx="3" presStyleCnt="5"/>
      <dgm:spPr/>
      <dgm:t>
        <a:bodyPr/>
        <a:lstStyle/>
        <a:p>
          <a:endParaRPr lang="en-US"/>
        </a:p>
      </dgm:t>
    </dgm:pt>
    <dgm:pt modelId="{D862103C-F58E-4053-B7C1-902D5084EE6A}" type="pres">
      <dgm:prSet presAssocID="{441471D0-54A9-468A-AF4D-AFA107AB72A6}" presName="root2" presStyleCnt="0"/>
      <dgm:spPr/>
    </dgm:pt>
    <dgm:pt modelId="{970AA59F-F02D-42A9-B1B1-F6DBEAEE917A}" type="pres">
      <dgm:prSet presAssocID="{441471D0-54A9-468A-AF4D-AFA107AB72A6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6199C5-11E1-4C16-8EFE-7FDF72A4778D}" type="pres">
      <dgm:prSet presAssocID="{441471D0-54A9-468A-AF4D-AFA107AB72A6}" presName="level3hierChild" presStyleCnt="0"/>
      <dgm:spPr/>
    </dgm:pt>
    <dgm:pt modelId="{1E0F6DD9-283A-4AE5-BE3D-8D297F7AD8BF}" type="pres">
      <dgm:prSet presAssocID="{C3F38FDB-5D90-4B60-8EC5-A078C5FD9E42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77D16E90-CE14-4A9D-BC0E-CAA158C00EB2}" type="pres">
      <dgm:prSet presAssocID="{C3F38FDB-5D90-4B60-8EC5-A078C5FD9E4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60B68C1-FA9B-473E-AFB7-08836A0217DF}" type="pres">
      <dgm:prSet presAssocID="{8523DBB9-757C-49C5-BAA3-5574433DE650}" presName="root2" presStyleCnt="0"/>
      <dgm:spPr/>
    </dgm:pt>
    <dgm:pt modelId="{C5990E94-F078-43F1-A45C-0B6275FA41C4}" type="pres">
      <dgm:prSet presAssocID="{8523DBB9-757C-49C5-BAA3-5574433DE650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178CE-8BB5-4062-9A17-E359470B2AE9}" type="pres">
      <dgm:prSet presAssocID="{8523DBB9-757C-49C5-BAA3-5574433DE650}" presName="level3hierChild" presStyleCnt="0"/>
      <dgm:spPr/>
    </dgm:pt>
  </dgm:ptLst>
  <dgm:cxnLst>
    <dgm:cxn modelId="{5BDDBEE7-5AE1-4B39-BC7E-9149FA6E695C}" type="presOf" srcId="{8523DBB9-757C-49C5-BAA3-5574433DE650}" destId="{C5990E94-F078-43F1-A45C-0B6275FA41C4}" srcOrd="0" destOrd="0" presId="urn:microsoft.com/office/officeart/2008/layout/HorizontalMultiLevelHierarchy"/>
    <dgm:cxn modelId="{81D2EE34-22E9-4FFF-BE8F-12E0E1A77C64}" srcId="{DC09E47A-A908-4F52-A07E-F1496892741B}" destId="{FFB0466F-46D7-4232-A015-3D0B0F36AE47}" srcOrd="0" destOrd="0" parTransId="{4A53CB63-836F-4451-A1B0-F66580350DA3}" sibTransId="{780654F8-9A5F-44D7-94EF-C47B43A4F7FE}"/>
    <dgm:cxn modelId="{A830EAE5-C379-4E18-8C52-A09F92DEBB19}" type="presOf" srcId="{4A53CB63-836F-4451-A1B0-F66580350DA3}" destId="{B6339EA3-C305-4739-8DBB-620F84D6B0D6}" srcOrd="0" destOrd="0" presId="urn:microsoft.com/office/officeart/2008/layout/HorizontalMultiLevelHierarchy"/>
    <dgm:cxn modelId="{6C0A651C-1E63-41CD-B03F-F0CD78CBAB07}" type="presOf" srcId="{BBB79E06-5EF2-4D59-8306-5227AAD2DE18}" destId="{28C2F226-5510-49DC-A94C-0A64C8A58B78}" srcOrd="0" destOrd="0" presId="urn:microsoft.com/office/officeart/2008/layout/HorizontalMultiLevelHierarchy"/>
    <dgm:cxn modelId="{EFEAAF4F-24D7-4CEA-B5E7-139477B79D79}" srcId="{DC09E47A-A908-4F52-A07E-F1496892741B}" destId="{8523DBB9-757C-49C5-BAA3-5574433DE650}" srcOrd="4" destOrd="0" parTransId="{C3F38FDB-5D90-4B60-8EC5-A078C5FD9E42}" sibTransId="{F5AAE40A-B6A9-44D3-B881-2B80C5CEDA9F}"/>
    <dgm:cxn modelId="{6D7B6BA0-F62F-4578-A4E6-28E92ACE62D2}" type="presOf" srcId="{42EE0B07-6664-437D-87EA-F9556B568BC1}" destId="{78422163-93DF-45AC-8CDC-561482449B83}" srcOrd="0" destOrd="0" presId="urn:microsoft.com/office/officeart/2008/layout/HorizontalMultiLevelHierarchy"/>
    <dgm:cxn modelId="{D5C391A5-057E-4262-A069-94A073962BC3}" type="presOf" srcId="{DC09E47A-A908-4F52-A07E-F1496892741B}" destId="{09445DE1-8184-45CE-A0B2-CE9D79D83D5E}" srcOrd="0" destOrd="0" presId="urn:microsoft.com/office/officeart/2008/layout/HorizontalMultiLevelHierarchy"/>
    <dgm:cxn modelId="{4E37F282-EA55-4EF7-82F2-2FF12D30D8D2}" type="presOf" srcId="{4A53CB63-836F-4451-A1B0-F66580350DA3}" destId="{75D0FEA1-2DC8-4803-8970-697EAA061BAD}" srcOrd="1" destOrd="0" presId="urn:microsoft.com/office/officeart/2008/layout/HorizontalMultiLevelHierarchy"/>
    <dgm:cxn modelId="{F7370CDC-B80F-40E2-9724-A028D1133377}" type="presOf" srcId="{441471D0-54A9-468A-AF4D-AFA107AB72A6}" destId="{970AA59F-F02D-42A9-B1B1-F6DBEAEE917A}" srcOrd="0" destOrd="0" presId="urn:microsoft.com/office/officeart/2008/layout/HorizontalMultiLevelHierarchy"/>
    <dgm:cxn modelId="{D1D9AB90-B0C1-4625-ABF2-5831613CAA8F}" type="presOf" srcId="{C3F38FDB-5D90-4B60-8EC5-A078C5FD9E42}" destId="{77D16E90-CE14-4A9D-BC0E-CAA158C00EB2}" srcOrd="1" destOrd="0" presId="urn:microsoft.com/office/officeart/2008/layout/HorizontalMultiLevelHierarchy"/>
    <dgm:cxn modelId="{F74A34DF-3715-46B2-A208-4575923E0D3F}" type="presOf" srcId="{8AA85B4C-D12F-4306-A973-B01C3C0C5B9E}" destId="{AA68CCEA-1825-45E5-968F-5BA9FE766DC2}" srcOrd="0" destOrd="0" presId="urn:microsoft.com/office/officeart/2008/layout/HorizontalMultiLevelHierarchy"/>
    <dgm:cxn modelId="{E207B812-3768-4404-AE33-F077ECEC124D}" srcId="{DC09E47A-A908-4F52-A07E-F1496892741B}" destId="{EDB03D5A-38B9-4547-AF44-C37BD128E8A0}" srcOrd="1" destOrd="0" parTransId="{BBB79E06-5EF2-4D59-8306-5227AAD2DE18}" sibTransId="{B0ED0494-0F53-4876-8B65-A2BE1259B4EB}"/>
    <dgm:cxn modelId="{3981842F-3593-42C3-BAF7-243A4989A89A}" type="presOf" srcId="{FFB0466F-46D7-4232-A015-3D0B0F36AE47}" destId="{A7F52AA5-CE87-4B7C-A8C9-5AF63FBBCBEA}" srcOrd="0" destOrd="0" presId="urn:microsoft.com/office/officeart/2008/layout/HorizontalMultiLevelHierarchy"/>
    <dgm:cxn modelId="{5CCFE168-2555-420C-8721-7D08ABF09E65}" type="presOf" srcId="{BBB79E06-5EF2-4D59-8306-5227AAD2DE18}" destId="{086B9BAC-1A1D-4239-AA78-4DCEDB1BB803}" srcOrd="1" destOrd="0" presId="urn:microsoft.com/office/officeart/2008/layout/HorizontalMultiLevelHierarchy"/>
    <dgm:cxn modelId="{BC451C54-6295-4415-A4AE-963A520729E4}" type="presOf" srcId="{EDB03D5A-38B9-4547-AF44-C37BD128E8A0}" destId="{A72B063E-69FF-48CF-BA57-0A127B899E09}" srcOrd="0" destOrd="0" presId="urn:microsoft.com/office/officeart/2008/layout/HorizontalMultiLevelHierarchy"/>
    <dgm:cxn modelId="{0E5412C9-B7A2-4A14-90EF-3A5EE5028861}" type="presOf" srcId="{85CA666A-AEE1-431F-822A-13268AB563EA}" destId="{DE5902AB-5150-483A-8B68-F966FDFF7088}" srcOrd="1" destOrd="0" presId="urn:microsoft.com/office/officeart/2008/layout/HorizontalMultiLevelHierarchy"/>
    <dgm:cxn modelId="{7C40AD44-C5AA-4B0E-9844-D4A40AD92171}" type="presOf" srcId="{85CA666A-AEE1-431F-822A-13268AB563EA}" destId="{4EE93FC7-4AD6-4405-97E7-D5A1857EA99C}" srcOrd="0" destOrd="0" presId="urn:microsoft.com/office/officeart/2008/layout/HorizontalMultiLevelHierarchy"/>
    <dgm:cxn modelId="{12302ABA-9907-407C-8224-12E99EE54B40}" type="presOf" srcId="{FB05476B-0A87-4E43-9401-A4EF1BD99EEC}" destId="{71CEF615-909C-4B36-A1E4-61B7AF13D093}" srcOrd="0" destOrd="0" presId="urn:microsoft.com/office/officeart/2008/layout/HorizontalMultiLevelHierarchy"/>
    <dgm:cxn modelId="{6FF5BB6B-F284-4C12-8907-6E290D2589BC}" srcId="{DC09E47A-A908-4F52-A07E-F1496892741B}" destId="{441471D0-54A9-468A-AF4D-AFA107AB72A6}" srcOrd="3" destOrd="0" parTransId="{FB05476B-0A87-4E43-9401-A4EF1BD99EEC}" sibTransId="{1BF07535-ADAB-4AF6-831F-EBD836B51309}"/>
    <dgm:cxn modelId="{4924BC38-20D5-4716-8222-8A6293C2F6FF}" srcId="{42EE0B07-6664-437D-87EA-F9556B568BC1}" destId="{DC09E47A-A908-4F52-A07E-F1496892741B}" srcOrd="0" destOrd="0" parTransId="{395368B6-6540-4D73-B9BB-B5F75A2EAC45}" sibTransId="{A82C1019-BFAD-4692-88D4-09331A07EE50}"/>
    <dgm:cxn modelId="{ACEC2DE0-1338-47BC-AB11-7354C25E279D}" type="presOf" srcId="{FB05476B-0A87-4E43-9401-A4EF1BD99EEC}" destId="{19073648-F1B0-44F8-8893-E2B921DC9E17}" srcOrd="1" destOrd="0" presId="urn:microsoft.com/office/officeart/2008/layout/HorizontalMultiLevelHierarchy"/>
    <dgm:cxn modelId="{352D3B44-F272-4A8D-BD09-14DD062976D9}" srcId="{DC09E47A-A908-4F52-A07E-F1496892741B}" destId="{8AA85B4C-D12F-4306-A973-B01C3C0C5B9E}" srcOrd="2" destOrd="0" parTransId="{85CA666A-AEE1-431F-822A-13268AB563EA}" sibTransId="{8C8383F6-9EE3-4146-A78F-9F77AB702C43}"/>
    <dgm:cxn modelId="{A915CC1F-C80C-496F-AD44-66FDCAB5AF3F}" type="presOf" srcId="{C3F38FDB-5D90-4B60-8EC5-A078C5FD9E42}" destId="{1E0F6DD9-283A-4AE5-BE3D-8D297F7AD8BF}" srcOrd="0" destOrd="0" presId="urn:microsoft.com/office/officeart/2008/layout/HorizontalMultiLevelHierarchy"/>
    <dgm:cxn modelId="{F7B82E22-5BE5-4835-8B32-F276E19E66F1}" type="presParOf" srcId="{78422163-93DF-45AC-8CDC-561482449B83}" destId="{0E9C7077-6449-41F9-9947-5314D0E9A476}" srcOrd="0" destOrd="0" presId="urn:microsoft.com/office/officeart/2008/layout/HorizontalMultiLevelHierarchy"/>
    <dgm:cxn modelId="{56E2B676-9861-4C1E-83C7-B1576BB37959}" type="presParOf" srcId="{0E9C7077-6449-41F9-9947-5314D0E9A476}" destId="{09445DE1-8184-45CE-A0B2-CE9D79D83D5E}" srcOrd="0" destOrd="0" presId="urn:microsoft.com/office/officeart/2008/layout/HorizontalMultiLevelHierarchy"/>
    <dgm:cxn modelId="{0CEC2E85-ECDC-46F6-A55B-AB23FAD7C897}" type="presParOf" srcId="{0E9C7077-6449-41F9-9947-5314D0E9A476}" destId="{A6ECB303-6C60-4790-9DD6-84BD73A5A6AE}" srcOrd="1" destOrd="0" presId="urn:microsoft.com/office/officeart/2008/layout/HorizontalMultiLevelHierarchy"/>
    <dgm:cxn modelId="{50E75A43-119E-4B80-BBF8-FEF7950288F4}" type="presParOf" srcId="{A6ECB303-6C60-4790-9DD6-84BD73A5A6AE}" destId="{B6339EA3-C305-4739-8DBB-620F84D6B0D6}" srcOrd="0" destOrd="0" presId="urn:microsoft.com/office/officeart/2008/layout/HorizontalMultiLevelHierarchy"/>
    <dgm:cxn modelId="{6AFDE40D-EA7B-4F63-A1BB-0BE92C1B8645}" type="presParOf" srcId="{B6339EA3-C305-4739-8DBB-620F84D6B0D6}" destId="{75D0FEA1-2DC8-4803-8970-697EAA061BAD}" srcOrd="0" destOrd="0" presId="urn:microsoft.com/office/officeart/2008/layout/HorizontalMultiLevelHierarchy"/>
    <dgm:cxn modelId="{ABC49351-22BA-430F-9B9B-0E869382E985}" type="presParOf" srcId="{A6ECB303-6C60-4790-9DD6-84BD73A5A6AE}" destId="{C65497C2-6993-4CCB-A2CE-B7E1A36D1307}" srcOrd="1" destOrd="0" presId="urn:microsoft.com/office/officeart/2008/layout/HorizontalMultiLevelHierarchy"/>
    <dgm:cxn modelId="{EB2DC8CF-9275-4711-AF1A-6EAF18611BA3}" type="presParOf" srcId="{C65497C2-6993-4CCB-A2CE-B7E1A36D1307}" destId="{A7F52AA5-CE87-4B7C-A8C9-5AF63FBBCBEA}" srcOrd="0" destOrd="0" presId="urn:microsoft.com/office/officeart/2008/layout/HorizontalMultiLevelHierarchy"/>
    <dgm:cxn modelId="{41E65E23-FFA5-4637-B2B2-E6C15264CD5A}" type="presParOf" srcId="{C65497C2-6993-4CCB-A2CE-B7E1A36D1307}" destId="{1B44B7CA-89E1-4A32-B68F-98568B711279}" srcOrd="1" destOrd="0" presId="urn:microsoft.com/office/officeart/2008/layout/HorizontalMultiLevelHierarchy"/>
    <dgm:cxn modelId="{C5FC1BF7-FB42-4D7E-B52B-7C4B15BAA2BC}" type="presParOf" srcId="{A6ECB303-6C60-4790-9DD6-84BD73A5A6AE}" destId="{28C2F226-5510-49DC-A94C-0A64C8A58B78}" srcOrd="2" destOrd="0" presId="urn:microsoft.com/office/officeart/2008/layout/HorizontalMultiLevelHierarchy"/>
    <dgm:cxn modelId="{3395B423-468C-4E2A-9AC7-889DAB1E1E2D}" type="presParOf" srcId="{28C2F226-5510-49DC-A94C-0A64C8A58B78}" destId="{086B9BAC-1A1D-4239-AA78-4DCEDB1BB803}" srcOrd="0" destOrd="0" presId="urn:microsoft.com/office/officeart/2008/layout/HorizontalMultiLevelHierarchy"/>
    <dgm:cxn modelId="{C45D87D6-A85B-4A8D-9B4A-236F3222F6FC}" type="presParOf" srcId="{A6ECB303-6C60-4790-9DD6-84BD73A5A6AE}" destId="{AF679A2F-DF96-44CE-947A-B24AC3E04D93}" srcOrd="3" destOrd="0" presId="urn:microsoft.com/office/officeart/2008/layout/HorizontalMultiLevelHierarchy"/>
    <dgm:cxn modelId="{7449993A-AE56-4F76-9054-E7DDF63BB03B}" type="presParOf" srcId="{AF679A2F-DF96-44CE-947A-B24AC3E04D93}" destId="{A72B063E-69FF-48CF-BA57-0A127B899E09}" srcOrd="0" destOrd="0" presId="urn:microsoft.com/office/officeart/2008/layout/HorizontalMultiLevelHierarchy"/>
    <dgm:cxn modelId="{726593C6-EE47-41F3-ACB7-8DE74122FEF8}" type="presParOf" srcId="{AF679A2F-DF96-44CE-947A-B24AC3E04D93}" destId="{445679B5-DA1E-4837-B64E-3EA994717062}" srcOrd="1" destOrd="0" presId="urn:microsoft.com/office/officeart/2008/layout/HorizontalMultiLevelHierarchy"/>
    <dgm:cxn modelId="{5DD713DF-DC5A-4D78-B966-EF160168A2E8}" type="presParOf" srcId="{A6ECB303-6C60-4790-9DD6-84BD73A5A6AE}" destId="{4EE93FC7-4AD6-4405-97E7-D5A1857EA99C}" srcOrd="4" destOrd="0" presId="urn:microsoft.com/office/officeart/2008/layout/HorizontalMultiLevelHierarchy"/>
    <dgm:cxn modelId="{49B9DB1D-386E-4E93-8A58-DF549987956A}" type="presParOf" srcId="{4EE93FC7-4AD6-4405-97E7-D5A1857EA99C}" destId="{DE5902AB-5150-483A-8B68-F966FDFF7088}" srcOrd="0" destOrd="0" presId="urn:microsoft.com/office/officeart/2008/layout/HorizontalMultiLevelHierarchy"/>
    <dgm:cxn modelId="{6289AC91-FDE9-4B41-805D-FE04CD41C0EF}" type="presParOf" srcId="{A6ECB303-6C60-4790-9DD6-84BD73A5A6AE}" destId="{D2D5F9F5-570E-44FD-9DB2-576E03B7BAA8}" srcOrd="5" destOrd="0" presId="urn:microsoft.com/office/officeart/2008/layout/HorizontalMultiLevelHierarchy"/>
    <dgm:cxn modelId="{3271B11E-4F22-4532-88BE-0FD0DD2069BF}" type="presParOf" srcId="{D2D5F9F5-570E-44FD-9DB2-576E03B7BAA8}" destId="{AA68CCEA-1825-45E5-968F-5BA9FE766DC2}" srcOrd="0" destOrd="0" presId="urn:microsoft.com/office/officeart/2008/layout/HorizontalMultiLevelHierarchy"/>
    <dgm:cxn modelId="{C44BE0DC-7761-412F-AAB5-B86ED04DF469}" type="presParOf" srcId="{D2D5F9F5-570E-44FD-9DB2-576E03B7BAA8}" destId="{EFAB3A51-AD6D-4688-BF6C-D41FC0AC47CE}" srcOrd="1" destOrd="0" presId="urn:microsoft.com/office/officeart/2008/layout/HorizontalMultiLevelHierarchy"/>
    <dgm:cxn modelId="{D3924E6B-947F-4C99-A85E-CBDC67D69C59}" type="presParOf" srcId="{A6ECB303-6C60-4790-9DD6-84BD73A5A6AE}" destId="{71CEF615-909C-4B36-A1E4-61B7AF13D093}" srcOrd="6" destOrd="0" presId="urn:microsoft.com/office/officeart/2008/layout/HorizontalMultiLevelHierarchy"/>
    <dgm:cxn modelId="{A4E8D2E6-643F-4305-B0A0-B929F066DAC6}" type="presParOf" srcId="{71CEF615-909C-4B36-A1E4-61B7AF13D093}" destId="{19073648-F1B0-44F8-8893-E2B921DC9E17}" srcOrd="0" destOrd="0" presId="urn:microsoft.com/office/officeart/2008/layout/HorizontalMultiLevelHierarchy"/>
    <dgm:cxn modelId="{AE783B0E-1209-4D17-A972-F697F5598F74}" type="presParOf" srcId="{A6ECB303-6C60-4790-9DD6-84BD73A5A6AE}" destId="{D862103C-F58E-4053-B7C1-902D5084EE6A}" srcOrd="7" destOrd="0" presId="urn:microsoft.com/office/officeart/2008/layout/HorizontalMultiLevelHierarchy"/>
    <dgm:cxn modelId="{FE437BCC-C8D7-4E09-80F8-F7490D117B75}" type="presParOf" srcId="{D862103C-F58E-4053-B7C1-902D5084EE6A}" destId="{970AA59F-F02D-42A9-B1B1-F6DBEAEE917A}" srcOrd="0" destOrd="0" presId="urn:microsoft.com/office/officeart/2008/layout/HorizontalMultiLevelHierarchy"/>
    <dgm:cxn modelId="{9F046C02-1878-4D30-B9A9-7E437FBA50D4}" type="presParOf" srcId="{D862103C-F58E-4053-B7C1-902D5084EE6A}" destId="{3A6199C5-11E1-4C16-8EFE-7FDF72A4778D}" srcOrd="1" destOrd="0" presId="urn:microsoft.com/office/officeart/2008/layout/HorizontalMultiLevelHierarchy"/>
    <dgm:cxn modelId="{51DA3FEF-81B7-467E-AA23-DF74C816799C}" type="presParOf" srcId="{A6ECB303-6C60-4790-9DD6-84BD73A5A6AE}" destId="{1E0F6DD9-283A-4AE5-BE3D-8D297F7AD8BF}" srcOrd="8" destOrd="0" presId="urn:microsoft.com/office/officeart/2008/layout/HorizontalMultiLevelHierarchy"/>
    <dgm:cxn modelId="{D9415DF2-1245-4A1C-A076-F74C15F78A29}" type="presParOf" srcId="{1E0F6DD9-283A-4AE5-BE3D-8D297F7AD8BF}" destId="{77D16E90-CE14-4A9D-BC0E-CAA158C00EB2}" srcOrd="0" destOrd="0" presId="urn:microsoft.com/office/officeart/2008/layout/HorizontalMultiLevelHierarchy"/>
    <dgm:cxn modelId="{B4DF9985-8ECE-4809-9DA7-3A9ECD670B21}" type="presParOf" srcId="{A6ECB303-6C60-4790-9DD6-84BD73A5A6AE}" destId="{A60B68C1-FA9B-473E-AFB7-08836A0217DF}" srcOrd="9" destOrd="0" presId="urn:microsoft.com/office/officeart/2008/layout/HorizontalMultiLevelHierarchy"/>
    <dgm:cxn modelId="{87F3909D-DA1E-4A73-828C-6FB7937AC387}" type="presParOf" srcId="{A60B68C1-FA9B-473E-AFB7-08836A0217DF}" destId="{C5990E94-F078-43F1-A45C-0B6275FA41C4}" srcOrd="0" destOrd="0" presId="urn:microsoft.com/office/officeart/2008/layout/HorizontalMultiLevelHierarchy"/>
    <dgm:cxn modelId="{293EA2CB-8594-42F1-BA46-4B639DA478FB}" type="presParOf" srcId="{A60B68C1-FA9B-473E-AFB7-08836A0217DF}" destId="{A25178CE-8BB5-4062-9A17-E359470B2A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4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0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7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4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6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7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6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4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4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8BA3A-54BE-4778-B1EA-55F709AE4E3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0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rifbdfinance07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12" y="1778907"/>
            <a:ext cx="5823284" cy="37267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127183" y="211756"/>
            <a:ext cx="7064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36194669"/>
              </p:ext>
            </p:extLst>
          </p:nvPr>
        </p:nvGraphicFramePr>
        <p:xfrm>
          <a:off x="583812" y="773503"/>
          <a:ext cx="10255348" cy="5289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711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915631-C06C-4F0E-9C57-9AFBDF639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35915631-C06C-4F0E-9C57-9AFBDF639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35915631-C06C-4F0E-9C57-9AFBDF639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graphicEl>
                                              <a:dgm id="{35915631-C06C-4F0E-9C57-9AFBDF639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graphicEl>
                                              <a:dgm id="{35915631-C06C-4F0E-9C57-9AFBDF639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579088-6281-40A3-9A61-2C6A4247F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BB579088-6281-40A3-9A61-2C6A4247F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BB579088-6281-40A3-9A61-2C6A4247F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BB579088-6281-40A3-9A61-2C6A4247F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BB579088-6281-40A3-9A61-2C6A4247F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030D40-F902-4E8E-80BA-24A2BD4A9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53030D40-F902-4E8E-80BA-24A2BD4A9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53030D40-F902-4E8E-80BA-24A2BD4A9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53030D40-F902-4E8E-80BA-24A2BD4A9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53030D40-F902-4E8E-80BA-24A2BD4A9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B17DD0-0CFE-4F30-9368-6E5487B8E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C4B17DD0-0CFE-4F30-9368-6E5487B8E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C4B17DD0-0CFE-4F30-9368-6E5487B8E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C4B17DD0-0CFE-4F30-9368-6E5487B8E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C4B17DD0-0CFE-4F30-9368-6E5487B8E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A55960-C287-4E8B-AA48-FB41FE27E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E4A55960-C287-4E8B-AA48-FB41FE27E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E4A55960-C287-4E8B-AA48-FB41FE27E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E4A55960-C287-4E8B-AA48-FB41FE27E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E4A55960-C287-4E8B-AA48-FB41FE27E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1BCE1F-F45E-4850-9A98-04BC7139C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631BCE1F-F45E-4850-9A98-04BC7139C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631BCE1F-F45E-4850-9A98-04BC7139C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631BCE1F-F45E-4850-9A98-04BC7139C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631BCE1F-F45E-4850-9A98-04BC7139C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9046AF-A7B1-45B6-BC63-76C59A68A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BB9046AF-A7B1-45B6-BC63-76C59A68A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BB9046AF-A7B1-45B6-BC63-76C59A68A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BB9046AF-A7B1-45B6-BC63-76C59A68A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BB9046AF-A7B1-45B6-BC63-76C59A68A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8334" r="5365" b="7120"/>
          <a:stretch/>
        </p:blipFill>
        <p:spPr>
          <a:xfrm>
            <a:off x="8350619" y="605429"/>
            <a:ext cx="3348317" cy="2784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3" y="578224"/>
            <a:ext cx="3666565" cy="2699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92" y="3420736"/>
            <a:ext cx="4114800" cy="2421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55593" y="3454017"/>
            <a:ext cx="180190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96401" y="3632831"/>
            <a:ext cx="180190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6434" y="5985115"/>
            <a:ext cx="180190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 টাকা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4410633" y="1051716"/>
            <a:ext cx="3697940" cy="2004956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6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1315" y="102877"/>
            <a:ext cx="353657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গুলোকে কী বলতে পারি?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7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46" y="4239516"/>
            <a:ext cx="3486277" cy="2143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23" y="3019811"/>
            <a:ext cx="4046793" cy="2235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74145"/>
            <a:ext cx="3370248" cy="2136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695384" y="178869"/>
            <a:ext cx="386231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ছবিগুলোকে কী বলতে পারি?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4906690" y="1855240"/>
            <a:ext cx="3160184" cy="2428875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endParaRPr lang="en-US" sz="4400" b="1" dirty="0">
              <a:solidFill>
                <a:srgbClr val="800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3140" y="3069678"/>
            <a:ext cx="21017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বকেয়া বেতন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290" y="5214435"/>
            <a:ext cx="162202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76099" y="1950384"/>
            <a:ext cx="124535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4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3" y="518615"/>
            <a:ext cx="3666698" cy="27977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t="4412" r="3726" b="4283"/>
          <a:stretch/>
        </p:blipFill>
        <p:spPr>
          <a:xfrm>
            <a:off x="7955080" y="641444"/>
            <a:ext cx="3982161" cy="26749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r="3152"/>
          <a:stretch/>
        </p:blipFill>
        <p:spPr>
          <a:xfrm>
            <a:off x="3930198" y="3538336"/>
            <a:ext cx="4654247" cy="24926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83420" y="3489928"/>
            <a:ext cx="170597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ক্রয়/বিক্রয়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25252" y="3489929"/>
            <a:ext cx="112594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2235" y="6124909"/>
            <a:ext cx="221321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উত্তোলন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5063" y="818637"/>
            <a:ext cx="3985145" cy="2377775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 স্বত্ত্ব</a:t>
            </a:r>
            <a:endParaRPr lang="en-US" sz="4400" b="1" dirty="0">
              <a:solidFill>
                <a:srgbClr val="800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3509" y="116931"/>
            <a:ext cx="341194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কী প্রকাশ করে?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4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" t="24772" r="63991" b="46396"/>
          <a:stretch/>
        </p:blipFill>
        <p:spPr>
          <a:xfrm>
            <a:off x="4275163" y="257175"/>
            <a:ext cx="3625517" cy="2267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8679" y="2774498"/>
            <a:ext cx="2538484" cy="769441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0687" y="3711407"/>
            <a:ext cx="245983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 দল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0687" y="4872111"/>
            <a:ext cx="245983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দল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0687" y="5920900"/>
            <a:ext cx="245983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বকুল দল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3927" y="3750701"/>
            <a:ext cx="496647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সম্পদের নাম লিখ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3927" y="4872111"/>
            <a:ext cx="496647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দায়ের নাম লিখ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3927" y="5915197"/>
            <a:ext cx="496647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মালিকানা স্বত্ত্বের নাম লিখ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71749" y="188709"/>
            <a:ext cx="3357349" cy="7694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মিলেয়ে নাও......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5156533"/>
              </p:ext>
            </p:extLst>
          </p:nvPr>
        </p:nvGraphicFramePr>
        <p:xfrm>
          <a:off x="3334871" y="600500"/>
          <a:ext cx="5446059" cy="6170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632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339EA3-C305-4739-8DBB-620F84D6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6339EA3-C305-4739-8DBB-620F84D6B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F52AA5-CE87-4B7C-A8C9-5AF63FBB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A7F52AA5-CE87-4B7C-A8C9-5AF63FBBC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62167155"/>
              </p:ext>
            </p:extLst>
          </p:nvPr>
        </p:nvGraphicFramePr>
        <p:xfrm>
          <a:off x="2019864" y="-3"/>
          <a:ext cx="7151427" cy="6115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693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EC205D-2ADB-49BA-81E3-B1E7E1539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83EC205D-2ADB-49BA-81E3-B1E7E1539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3642FD-9A64-4673-A0CE-C36584C66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D43642FD-9A64-4673-A0CE-C36584C66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42818517"/>
              </p:ext>
            </p:extLst>
          </p:nvPr>
        </p:nvGraphicFramePr>
        <p:xfrm>
          <a:off x="3550023" y="685801"/>
          <a:ext cx="4235824" cy="526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685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339EA3-C305-4739-8DBB-620F84D6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B6339EA3-C305-4739-8DBB-620F84D6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B6339EA3-C305-4739-8DBB-620F84D6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F52AA5-CE87-4B7C-A8C9-5AF63FBB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A7F52AA5-CE87-4B7C-A8C9-5AF63FBB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A7F52AA5-CE87-4B7C-A8C9-5AF63FBB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4408237" y="208546"/>
            <a:ext cx="3324058" cy="1620251"/>
          </a:xfrm>
          <a:prstGeom prst="cloud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দেয়ার চেষ্টা করি....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266" y="0"/>
            <a:ext cx="4318000" cy="187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4919" y="2557284"/>
            <a:ext cx="9030693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5138" indent="-465138">
              <a:buFont typeface="+mj-lt"/>
              <a:buAutoNum type="arabicPeriod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হিসাব কী?</a:t>
            </a:r>
          </a:p>
          <a:p>
            <a:pPr marL="465138" indent="-465138">
              <a:buFont typeface="+mj-lt"/>
              <a:buAutoNum type="arabicPeriod"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 ঘর/কলাম কয়টি?</a:t>
            </a:r>
          </a:p>
          <a:p>
            <a:pPr marL="465138" indent="-465138">
              <a:buFont typeface="+mj-lt"/>
              <a:buAutoNum type="arabicPeriod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চলমান জের ছকে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ঘর/কলাম কয়টি?</a:t>
            </a:r>
          </a:p>
          <a:p>
            <a:pPr marL="465138" indent="-465138">
              <a:buFont typeface="+mj-lt"/>
              <a:buAutoNum type="arabicPeriod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কয়েকটি সম্পদের নাম বল।</a:t>
            </a:r>
          </a:p>
          <a:p>
            <a:pPr marL="465138" indent="-465138">
              <a:buFont typeface="+mj-lt"/>
              <a:buAutoNum type="arabicPeriod"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কয়েকটি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দায়ের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 বল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65138" indent="-465138">
              <a:buFont typeface="+mj-lt"/>
              <a:buAutoNum type="arabicPeriod"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কয়েকটি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মালিকানা স্বত্ত্বের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 বল।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2917 L -0.00586 0.0294 C -0.00586 0.05602 0.08763 0.08912 0.1638 0.08912 L 0.33359 0.0891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6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"/>
          <a:stretch/>
        </p:blipFill>
        <p:spPr>
          <a:xfrm>
            <a:off x="0" y="2019"/>
            <a:ext cx="12192000" cy="6855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3048" y="13689"/>
            <a:ext cx="10131654" cy="34163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1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88" y="5676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90124" y="3976549"/>
            <a:ext cx="64608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ক্যান্টনমেন্ট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স্কুল,যশোর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সেনানিবাস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০১৯১১-৪৪৫০৮৪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arifbdfinance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07@gmail.com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0686" y="1278671"/>
            <a:ext cx="58152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৫ম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 মিনিট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1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মার্চ ২০২০ খ্রি.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103739" y="511311"/>
            <a:ext cx="15498" cy="594889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58" y="1500052"/>
            <a:ext cx="1836712" cy="18153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990525" y="0"/>
            <a:ext cx="256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7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6527">
            <a:off x="618619" y="1650334"/>
            <a:ext cx="47625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149641"/>
            <a:ext cx="5394660" cy="3728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Oval Callout 11"/>
          <p:cNvSpPr/>
          <p:nvPr/>
        </p:nvSpPr>
        <p:spPr>
          <a:xfrm>
            <a:off x="3769896" y="112294"/>
            <a:ext cx="3866146" cy="2037347"/>
          </a:xfrm>
          <a:prstGeom prst="wedgeEllipseCallou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</a:t>
            </a: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দেখতে পাচ্ছ...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3939" y="6009025"/>
            <a:ext cx="4649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কলম, পেন্সিল, রুলার ইত্যাদি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7200430" y="6009025"/>
            <a:ext cx="4418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ক্যালকুলেটরে হিসাব করছে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171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2" y="212505"/>
            <a:ext cx="9286875" cy="4343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026710" y="5761268"/>
            <a:ext cx="1260165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984516" y="4769403"/>
            <a:ext cx="6042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ল্যাপটপের স্ক্রীণে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দেখতে পাচ্ছ?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8026710" y="4770714"/>
            <a:ext cx="242245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এক্সেল প্রোগ্রাম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922603" y="5549261"/>
            <a:ext cx="5081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এক্সেলের মাধ্যমে </a:t>
            </a:r>
            <a:r>
              <a:rPr lang="en-US" sz="40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করা যায়?</a:t>
            </a:r>
            <a:endParaRPr lang="en-US" sz="40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181350" y="817749"/>
            <a:ext cx="6172200" cy="5222502"/>
            <a:chOff x="1692443" y="866277"/>
            <a:chExt cx="8534401" cy="534202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bliqueBottomRight"/>
            <a:lightRig rig="threePt" dir="t"/>
          </a:scene3d>
        </p:grpSpPr>
        <p:sp>
          <p:nvSpPr>
            <p:cNvPr id="6" name="10-Point Star 5"/>
            <p:cNvSpPr/>
            <p:nvPr/>
          </p:nvSpPr>
          <p:spPr>
            <a:xfrm>
              <a:off x="1692443" y="866277"/>
              <a:ext cx="7908756" cy="5325980"/>
            </a:xfrm>
            <a:prstGeom prst="star10">
              <a:avLst/>
            </a:prstGeom>
            <a:sp3d>
              <a:bevelT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7" name="10-Point Star 6"/>
            <p:cNvSpPr/>
            <p:nvPr/>
          </p:nvSpPr>
          <p:spPr>
            <a:xfrm>
              <a:off x="2318088" y="874297"/>
              <a:ext cx="7908756" cy="5325980"/>
            </a:xfrm>
            <a:prstGeom prst="star10">
              <a:avLst/>
            </a:prstGeom>
            <a:solidFill>
              <a:srgbClr val="00B0F0"/>
            </a:solidFill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8" name="10-Point Star 7"/>
            <p:cNvSpPr/>
            <p:nvPr/>
          </p:nvSpPr>
          <p:spPr>
            <a:xfrm>
              <a:off x="2053391" y="882317"/>
              <a:ext cx="7908756" cy="5325980"/>
            </a:xfrm>
            <a:prstGeom prst="star10">
              <a:avLst/>
            </a:prstGeom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আজকের পাঠের বিষয় </a:t>
              </a:r>
            </a:p>
            <a:p>
              <a:pPr algn="ctr"/>
              <a:r>
                <a:rPr lang="bn-BD" sz="88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হিসাব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710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58542" y="2466302"/>
            <a:ext cx="10203018" cy="3046988"/>
          </a:xfrm>
          <a:prstGeom prst="rect">
            <a:avLst/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8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48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48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627063" indent="-627063">
              <a:buFont typeface="+mj-lt"/>
              <a:buAutoNum type="arabicPeriod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 শ্রেণিবিভাগ ব্যাখ্যা করতে পারবে।</a:t>
            </a:r>
          </a:p>
        </p:txBody>
      </p:sp>
      <p:sp>
        <p:nvSpPr>
          <p:cNvPr id="6" name="Oval 5"/>
          <p:cNvSpPr/>
          <p:nvPr/>
        </p:nvSpPr>
        <p:spPr>
          <a:xfrm>
            <a:off x="4021211" y="801112"/>
            <a:ext cx="4507831" cy="1187116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7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3512" y="5442228"/>
            <a:ext cx="60415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 ছবি দেখে কী বুঝা যায়?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53512" y="5442228"/>
            <a:ext cx="6041541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 প্রতিষ্ঠানের হিসাব করছে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571821"/>
            <a:ext cx="6078911" cy="4657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65" y="571821"/>
            <a:ext cx="4886782" cy="5578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168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9" b="4227"/>
          <a:stretch/>
        </p:blipFill>
        <p:spPr>
          <a:xfrm>
            <a:off x="371756" y="3418448"/>
            <a:ext cx="3388062" cy="2987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06"/>
          <a:stretch/>
        </p:blipFill>
        <p:spPr>
          <a:xfrm>
            <a:off x="413960" y="470160"/>
            <a:ext cx="3345858" cy="2762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071451" y="1431861"/>
            <a:ext cx="578223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 প্রতিষ্ঠানের বাৎসরিক হিসাব।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450" y="470160"/>
            <a:ext cx="3967081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এখানে কী দেখতে পাচ্ছ?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450" y="4467282"/>
            <a:ext cx="7651976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লেনদেনের ফলে ক্রমাগত পরিবর্তন ও নীট পরিমাণ জানার জন্য যে তথ্য রাখা বা উপস্থাপন করা হয় তাই হিসাব।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450" y="3418448"/>
            <a:ext cx="4308275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তাহলে বলতো হিসাব ক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2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0399" y="2743762"/>
            <a:ext cx="240990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288" y="4077606"/>
            <a:ext cx="1112413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সম্পদ ও দায়ের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 কি কি পার্থক্য বিদ্যমান তা চিহ্নিত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খাতায় লিখ।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5807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291</Words>
  <Application>Microsoft Office PowerPoint</Application>
  <PresentationFormat>Widescreen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Sabuj</dc:creator>
  <cp:lastModifiedBy>hp</cp:lastModifiedBy>
  <cp:revision>23</cp:revision>
  <dcterms:created xsi:type="dcterms:W3CDTF">2020-02-19T15:29:32Z</dcterms:created>
  <dcterms:modified xsi:type="dcterms:W3CDTF">2020-03-18T08:11:19Z</dcterms:modified>
</cp:coreProperties>
</file>