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07" r:id="rId2"/>
    <p:sldId id="517" r:id="rId3"/>
    <p:sldId id="518" r:id="rId4"/>
    <p:sldId id="528" r:id="rId5"/>
    <p:sldId id="377" r:id="rId6"/>
    <p:sldId id="508" r:id="rId7"/>
    <p:sldId id="378" r:id="rId8"/>
    <p:sldId id="543" r:id="rId9"/>
    <p:sldId id="346" r:id="rId10"/>
    <p:sldId id="533" r:id="rId11"/>
    <p:sldId id="535" r:id="rId12"/>
    <p:sldId id="539" r:id="rId13"/>
    <p:sldId id="540" r:id="rId14"/>
    <p:sldId id="536" r:id="rId15"/>
    <p:sldId id="355" r:id="rId16"/>
    <p:sldId id="537" r:id="rId17"/>
    <p:sldId id="301" r:id="rId18"/>
    <p:sldId id="314" r:id="rId19"/>
    <p:sldId id="541" r:id="rId20"/>
    <p:sldId id="34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22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9D5D6-CB6A-40AC-BE7F-187388A574A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1812D-1755-4ED9-AA81-6DF5B6131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1938B51-8EC7-4B15-AD6F-FB8047B67C7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352"/>
            </a:avLst>
          </a:prstGeom>
          <a:pattFill prst="shingle">
            <a:fgClr>
              <a:srgbClr val="00B0F0"/>
            </a:fgClr>
            <a:bgClr>
              <a:schemeClr val="bg1"/>
            </a:bgClr>
          </a:patt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07B23-78E6-4539-B7EA-ECA79CE5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1" y="1659421"/>
            <a:ext cx="3453018" cy="27601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09694" y="4054316"/>
            <a:ext cx="3288004" cy="117813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BD" sz="8800" b="1" cap="none" spc="0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76E00-FCAE-43EE-B91E-1AC95868725B}"/>
              </a:ext>
            </a:extLst>
          </p:cNvPr>
          <p:cNvSpPr txBox="1"/>
          <p:nvPr/>
        </p:nvSpPr>
        <p:spPr>
          <a:xfrm>
            <a:off x="944375" y="1074003"/>
            <a:ext cx="7218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সে সবাইকে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9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A098CD-B81F-46ED-8569-3AAC46C474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68099"/>
            <a:ext cx="2973659" cy="198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85F265-6B45-4F77-98FC-0E196B644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15" y="4191000"/>
            <a:ext cx="3307171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064F59-3A34-4EFF-B0C8-F3F143E4A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64" y="1371600"/>
            <a:ext cx="3324635" cy="23530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8EBF0-4FC3-4C47-8C0D-562307D50F43}"/>
              </a:ext>
            </a:extLst>
          </p:cNvPr>
          <p:cNvSpPr txBox="1"/>
          <p:nvPr/>
        </p:nvSpPr>
        <p:spPr>
          <a:xfrm>
            <a:off x="2552857" y="3581400"/>
            <a:ext cx="403828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দুটিতে কী দেখা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C01EC-551C-4C39-8007-A0889D68D1E6}"/>
              </a:ext>
            </a:extLst>
          </p:cNvPr>
          <p:cNvSpPr txBox="1"/>
          <p:nvPr/>
        </p:nvSpPr>
        <p:spPr>
          <a:xfrm>
            <a:off x="1663992" y="5928360"/>
            <a:ext cx="5816016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মনিটরে গ্লাস ক্লিনার দিয়ে স্প্রে করা 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01DA9-C159-46CF-BE27-6AD1DD6277E4}"/>
              </a:ext>
            </a:extLst>
          </p:cNvPr>
          <p:cNvSpPr txBox="1"/>
          <p:nvPr/>
        </p:nvSpPr>
        <p:spPr>
          <a:xfrm>
            <a:off x="1063668" y="3581400"/>
            <a:ext cx="70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নরম সুতি কাপড় দিয়ে মনিটর পরিষ্কার করা হচ্ছে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A3019-3AD5-49F7-8CF9-94CB6C5AB26A}"/>
              </a:ext>
            </a:extLst>
          </p:cNvPr>
          <p:cNvSpPr txBox="1"/>
          <p:nvPr/>
        </p:nvSpPr>
        <p:spPr>
          <a:xfrm>
            <a:off x="2714761" y="5943600"/>
            <a:ext cx="3714478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কী দেখা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0E042-071E-441F-B68C-6F15DE1E7763}"/>
              </a:ext>
            </a:extLst>
          </p:cNvPr>
          <p:cNvSpPr txBox="1"/>
          <p:nvPr/>
        </p:nvSpPr>
        <p:spPr>
          <a:xfrm>
            <a:off x="609600" y="457200"/>
            <a:ext cx="8077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9" grpId="0"/>
      <p:bldP spid="10" grpId="0"/>
      <p:bldP spid="10" grpId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63B5E1-519A-42A1-A8D7-40D3A7F6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72" y="1752600"/>
            <a:ext cx="2895600" cy="28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FB373-DDEB-4301-8AE5-9E25DD201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10993"/>
            <a:ext cx="3062748" cy="3062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FE10A1-1F97-479F-84AC-B56090ACB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1755058"/>
            <a:ext cx="2833673" cy="2514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5D1A4C-A2BF-4813-8636-9223D06DE714}"/>
              </a:ext>
            </a:extLst>
          </p:cNvPr>
          <p:cNvSpPr txBox="1"/>
          <p:nvPr/>
        </p:nvSpPr>
        <p:spPr>
          <a:xfrm>
            <a:off x="476250" y="5410200"/>
            <a:ext cx="819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মনিটরের পিক্সেল নষ্ট হলে কম্পিউটারের মনিটর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53691-D5E7-4464-B5C4-23E558B704ED}"/>
              </a:ext>
            </a:extLst>
          </p:cNvPr>
          <p:cNvSpPr txBox="1"/>
          <p:nvPr/>
        </p:nvSpPr>
        <p:spPr>
          <a:xfrm>
            <a:off x="1752600" y="5410200"/>
            <a:ext cx="61722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মনিটর এমন দেখায় কেন?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F9F6F-988C-45A0-8916-5E55C4A740A3}"/>
              </a:ext>
            </a:extLst>
          </p:cNvPr>
          <p:cNvSpPr txBox="1"/>
          <p:nvPr/>
        </p:nvSpPr>
        <p:spPr>
          <a:xfrm>
            <a:off x="1752600" y="449759"/>
            <a:ext cx="56388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পিক্সেল নষ্ট হওয়া মনিটর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4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756A67-D6D2-4C47-ACAA-C69B39C7EF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7"/>
          <a:stretch/>
        </p:blipFill>
        <p:spPr>
          <a:xfrm>
            <a:off x="1219200" y="1226575"/>
            <a:ext cx="2997200" cy="2019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00F7B5-D1DA-4169-A10A-F922C5ABC1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9"/>
          <a:stretch/>
        </p:blipFill>
        <p:spPr>
          <a:xfrm>
            <a:off x="4801828" y="1219201"/>
            <a:ext cx="3224573" cy="2026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46EC4E-826D-4B14-9AE9-57A0FE410BED}"/>
              </a:ext>
            </a:extLst>
          </p:cNvPr>
          <p:cNvSpPr txBox="1"/>
          <p:nvPr/>
        </p:nvSpPr>
        <p:spPr>
          <a:xfrm>
            <a:off x="5562600" y="4432518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পানি বা তরল জাতীয় কিছু পড়লে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সার্কিটগুলো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র্ট সার্কিট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BBA619-778E-487A-B9DE-C3E0B673C6B0}"/>
              </a:ext>
            </a:extLst>
          </p:cNvPr>
          <p:cNvSpPr txBox="1"/>
          <p:nvPr/>
        </p:nvSpPr>
        <p:spPr>
          <a:xfrm>
            <a:off x="4354633" y="3124200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CEB16-5CA7-4B02-97D7-2CDA6AD1CFD1}"/>
              </a:ext>
            </a:extLst>
          </p:cNvPr>
          <p:cNvSpPr txBox="1"/>
          <p:nvPr/>
        </p:nvSpPr>
        <p:spPr>
          <a:xfrm>
            <a:off x="800100" y="3200400"/>
            <a:ext cx="7543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করার সময় তার খুব কাছাকাছি পানি বা কোনো ধরনের ড্রিংক না রাখা ভালো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39D0D9-E963-4C36-B4C4-51D467759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45752"/>
            <a:ext cx="3960465" cy="22312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0E4B64-DC7D-4B62-97D7-05D84844E97E}"/>
              </a:ext>
            </a:extLst>
          </p:cNvPr>
          <p:cNvSpPr txBox="1"/>
          <p:nvPr/>
        </p:nvSpPr>
        <p:spPr>
          <a:xfrm>
            <a:off x="361950" y="398107"/>
            <a:ext cx="84201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spc="-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পাশে পানি</a:t>
            </a:r>
            <a:r>
              <a:rPr lang="en-US" sz="3600" b="1" spc="-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spc="-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b="1" spc="-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-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কোন কিছু রাখা যাবে না</a:t>
            </a:r>
            <a:endParaRPr lang="en-US" sz="3600" b="1" spc="-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0CC625-7ED8-46F5-846E-1E075BF0312D}"/>
              </a:ext>
            </a:extLst>
          </p:cNvPr>
          <p:cNvSpPr txBox="1"/>
          <p:nvPr/>
        </p:nvSpPr>
        <p:spPr>
          <a:xfrm>
            <a:off x="5508866" y="485471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7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1" grpId="0"/>
      <p:bldP spid="14" grpId="0" animBg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59DE97-4141-4055-B300-3D90B35FEF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r="4689"/>
          <a:stretch/>
        </p:blipFill>
        <p:spPr>
          <a:xfrm>
            <a:off x="762000" y="2590800"/>
            <a:ext cx="1484733" cy="1290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9A1C2-1D6E-494B-B5D0-D03EF37B03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8"/>
          <a:stretch/>
        </p:blipFill>
        <p:spPr>
          <a:xfrm>
            <a:off x="771832" y="1449142"/>
            <a:ext cx="1666568" cy="3522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BE45F-499C-428A-996E-E63BF7C87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88"/>
          <a:stretch/>
        </p:blipFill>
        <p:spPr>
          <a:xfrm>
            <a:off x="685800" y="1449142"/>
            <a:ext cx="1666568" cy="3522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BEFD4-94ED-4A8E-8C07-812BF2D1E57C}"/>
              </a:ext>
            </a:extLst>
          </p:cNvPr>
          <p:cNvSpPr txBox="1"/>
          <p:nvPr/>
        </p:nvSpPr>
        <p:spPr>
          <a:xfrm>
            <a:off x="800100" y="4953000"/>
            <a:ext cx="75438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ফ্যান যখন বাতাস টেনে নেয় তার সাথে ধুলোবালিও টেনে নেয়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AF9FB-2B59-4EB3-9EF8-E7CA2DA8A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65" y="1419270"/>
            <a:ext cx="2488596" cy="1644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1831F-9585-435F-961F-12EF03ED8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15" y="3276600"/>
            <a:ext cx="2185618" cy="1734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C3E1B4-8014-484C-B212-7B8D6C4ADE03}"/>
              </a:ext>
            </a:extLst>
          </p:cNvPr>
          <p:cNvSpPr txBox="1"/>
          <p:nvPr/>
        </p:nvSpPr>
        <p:spPr>
          <a:xfrm>
            <a:off x="2095500" y="602159"/>
            <a:ext cx="49530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ধুলোবালি পরিষ্কার করা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7EE7B-CBD4-43F6-B20D-DF25AD8069FC}"/>
              </a:ext>
            </a:extLst>
          </p:cNvPr>
          <p:cNvSpPr txBox="1"/>
          <p:nvPr/>
        </p:nvSpPr>
        <p:spPr>
          <a:xfrm>
            <a:off x="4421366" y="4831712"/>
            <a:ext cx="30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4.44444E-6 L 0.15278 4.44444E-6 L 0.15278 0.0067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2384 L 0.33559 0.02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 animBg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0149BD-3240-4D20-9181-C5D6EFE0D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5" y="3200400"/>
            <a:ext cx="3376844" cy="225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C8741-2B5D-489F-A036-5BBB38BB9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40" y="3231675"/>
            <a:ext cx="3082789" cy="2254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B881B8-9545-44C1-9152-864D4638F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/>
        </p:blipFill>
        <p:spPr>
          <a:xfrm>
            <a:off x="2819400" y="1371600"/>
            <a:ext cx="3651928" cy="1730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99483-35A0-4F82-A6BF-AB0B8CFCA4FB}"/>
              </a:ext>
            </a:extLst>
          </p:cNvPr>
          <p:cNvSpPr txBox="1"/>
          <p:nvPr/>
        </p:nvSpPr>
        <p:spPr>
          <a:xfrm>
            <a:off x="2438400" y="533400"/>
            <a:ext cx="49530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কি-বোর্ড পরিষ্কার করা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0EC3A-E817-4C9B-BF99-F64592B9F701}"/>
              </a:ext>
            </a:extLst>
          </p:cNvPr>
          <p:cNvSpPr txBox="1"/>
          <p:nvPr/>
        </p:nvSpPr>
        <p:spPr>
          <a:xfrm>
            <a:off x="800100" y="5410200"/>
            <a:ext cx="75438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কি-বোর্ড কাঠিতে তুলা লাগিয়ে বা কটন বাড দিয়ে পরিষ্কার করে নরম সুতি কাপড় দিয়ে মুছে নিতে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8B705-09BD-4B49-9836-2CA7C85E7183}"/>
              </a:ext>
            </a:extLst>
          </p:cNvPr>
          <p:cNvSpPr txBox="1"/>
          <p:nvPr/>
        </p:nvSpPr>
        <p:spPr>
          <a:xfrm>
            <a:off x="1809750" y="5410200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 তোমরা কী দেখছো?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CA89E-F3DF-48EC-968E-9CE1B8A1B31C}"/>
              </a:ext>
            </a:extLst>
          </p:cNvPr>
          <p:cNvSpPr txBox="1"/>
          <p:nvPr/>
        </p:nvSpPr>
        <p:spPr>
          <a:xfrm>
            <a:off x="2743200" y="602159"/>
            <a:ext cx="3657600" cy="769441"/>
          </a:xfrm>
          <a:prstGeom prst="rect">
            <a:avLst/>
          </a:prstGeom>
          <a:solidFill>
            <a:schemeClr val="accent4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66BC1-2E56-4147-9D0A-0678E2DF1DD9}"/>
              </a:ext>
            </a:extLst>
          </p:cNvPr>
          <p:cNvSpPr txBox="1"/>
          <p:nvPr/>
        </p:nvSpPr>
        <p:spPr>
          <a:xfrm>
            <a:off x="1108167" y="5068669"/>
            <a:ext cx="50497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মনিটর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পরিষ্কার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করার 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লেখ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66983-7B23-4FD5-8621-F30C9C1F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688806"/>
            <a:ext cx="5524500" cy="311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63CEE-1BD6-4D8B-9156-A8B832C42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2"/>
            <a:ext cx="2721745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0A80B-DBC2-4230-9854-DC4A8AAE3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93" y="1295400"/>
            <a:ext cx="2156705" cy="1828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29AF0-A074-45E9-B7B7-382139371595}"/>
              </a:ext>
            </a:extLst>
          </p:cNvPr>
          <p:cNvSpPr txBox="1"/>
          <p:nvPr/>
        </p:nvSpPr>
        <p:spPr>
          <a:xfrm>
            <a:off x="2095500" y="449759"/>
            <a:ext cx="49530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 পরিষ্কার করা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8666A8-5528-4507-B6EB-6235FBEEFF0E}"/>
              </a:ext>
            </a:extLst>
          </p:cNvPr>
          <p:cNvSpPr txBox="1"/>
          <p:nvPr/>
        </p:nvSpPr>
        <p:spPr>
          <a:xfrm>
            <a:off x="800100" y="5334002"/>
            <a:ext cx="75438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 যেখানে ময়লা জমে কাঠিতে তুলা লাগিয়ে বা কটন বাড দিয়ে সেটা মুছে নিতে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EDBBA-656D-478A-A837-0A04D8559E2C}"/>
              </a:ext>
            </a:extLst>
          </p:cNvPr>
          <p:cNvSpPr txBox="1"/>
          <p:nvPr/>
        </p:nvSpPr>
        <p:spPr>
          <a:xfrm>
            <a:off x="1809750" y="5334002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 তোমরা কী দেখছো?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8DA4F-EE1A-48A6-B54E-C2F8E01CD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3184679" y="3200402"/>
            <a:ext cx="2774642" cy="21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2841076" y="525959"/>
            <a:ext cx="3461848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3D68A-FCEC-4037-9A8C-0E85294DAAC3}"/>
              </a:ext>
            </a:extLst>
          </p:cNvPr>
          <p:cNvSpPr txBox="1"/>
          <p:nvPr/>
        </p:nvSpPr>
        <p:spPr>
          <a:xfrm>
            <a:off x="457200" y="4648200"/>
            <a:ext cx="8229600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ল্যাবের কম্পিউটারগুলো পরীক্ষা করে দেখ মনিটর, কি-বোর্ড এবং মাউস পরিষ্কার করার প্রয়োজন আছে কি-না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B0DB1-C593-4A7D-AFC3-EDB3A3766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609600" y="2218789"/>
            <a:ext cx="2481752" cy="1896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C0D3E9-444F-49D8-83D0-0BF540896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6052648" y="2218789"/>
            <a:ext cx="2481752" cy="1896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61B2C-E69E-4A64-BCBE-2130666E24AD}"/>
              </a:ext>
            </a:extLst>
          </p:cNvPr>
          <p:cNvSpPr txBox="1"/>
          <p:nvPr/>
        </p:nvSpPr>
        <p:spPr>
          <a:xfrm>
            <a:off x="3777552" y="1295400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(ব্যবহারিক)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79491-04C1-41C4-A5A9-FA35FFAEC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/>
          <a:stretch/>
        </p:blipFill>
        <p:spPr>
          <a:xfrm>
            <a:off x="3229896" y="2218789"/>
            <a:ext cx="2667000" cy="18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4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EF9F5E-20BC-41B0-86B2-A70FDEC3ED94}"/>
              </a:ext>
            </a:extLst>
          </p:cNvPr>
          <p:cNvSpPr txBox="1"/>
          <p:nvPr/>
        </p:nvSpPr>
        <p:spPr>
          <a:xfrm>
            <a:off x="3429000" y="390492"/>
            <a:ext cx="2334993" cy="851297"/>
          </a:xfrm>
          <a:prstGeom prst="wedgeRoundRectCallout">
            <a:avLst>
              <a:gd name="adj1" fmla="val 5695"/>
              <a:gd name="adj2" fmla="val 78092"/>
              <a:gd name="adj3" fmla="val 16667"/>
            </a:avLst>
          </a:prstGeom>
          <a:solidFill>
            <a:srgbClr val="0070C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373618" y="1533435"/>
            <a:ext cx="4876511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পৃষ্ঠদেশ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5410200" y="1536300"/>
            <a:ext cx="2855269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এলসিডি</a:t>
            </a:r>
            <a:r>
              <a:rPr lang="en-US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এলইডি</a:t>
            </a:r>
            <a:endParaRPr lang="en-US" sz="2800" spc="-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663EE-C7C1-483B-A6FB-2777F81A2817}"/>
              </a:ext>
            </a:extLst>
          </p:cNvPr>
          <p:cNvSpPr txBox="1"/>
          <p:nvPr/>
        </p:nvSpPr>
        <p:spPr>
          <a:xfrm>
            <a:off x="378533" y="2345084"/>
            <a:ext cx="487188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4F961-C094-4BDB-8768-672C870F6D59}"/>
              </a:ext>
            </a:extLst>
          </p:cNvPr>
          <p:cNvSpPr txBox="1"/>
          <p:nvPr/>
        </p:nvSpPr>
        <p:spPr>
          <a:xfrm>
            <a:off x="5428660" y="2347949"/>
            <a:ext cx="185499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কি-বোর্ড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6D6EED-7976-48A6-81DC-3CE8D2A886AD}"/>
              </a:ext>
            </a:extLst>
          </p:cNvPr>
          <p:cNvSpPr txBox="1"/>
          <p:nvPr/>
        </p:nvSpPr>
        <p:spPr>
          <a:xfrm>
            <a:off x="378533" y="3135849"/>
            <a:ext cx="4871885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CB2829-EB31-4781-B2B8-A16A91DF6A4B}"/>
              </a:ext>
            </a:extLst>
          </p:cNvPr>
          <p:cNvSpPr txBox="1"/>
          <p:nvPr/>
        </p:nvSpPr>
        <p:spPr>
          <a:xfrm>
            <a:off x="5424594" y="3133635"/>
            <a:ext cx="3345788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প্রতিফলিত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হয়ে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596149-8681-4196-888E-94DDF72E09A7}"/>
              </a:ext>
            </a:extLst>
          </p:cNvPr>
          <p:cNvSpPr txBox="1"/>
          <p:nvPr/>
        </p:nvSpPr>
        <p:spPr>
          <a:xfrm>
            <a:off x="378533" y="3886200"/>
            <a:ext cx="708168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আরটি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FD0F92-6189-49FB-A6A8-87AAF7C6F4BC}"/>
              </a:ext>
            </a:extLst>
          </p:cNvPr>
          <p:cNvSpPr txBox="1"/>
          <p:nvPr/>
        </p:nvSpPr>
        <p:spPr>
          <a:xfrm>
            <a:off x="674838" y="4572000"/>
            <a:ext cx="2752677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নরম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সুতি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কাপড়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1BDB4-0C92-49F7-BB80-B2BD1724FF09}"/>
              </a:ext>
            </a:extLst>
          </p:cNvPr>
          <p:cNvSpPr txBox="1"/>
          <p:nvPr/>
        </p:nvSpPr>
        <p:spPr>
          <a:xfrm>
            <a:off x="378533" y="5267980"/>
            <a:ext cx="7659740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1858A-8395-46A3-8230-77716D4542E5}"/>
              </a:ext>
            </a:extLst>
          </p:cNvPr>
          <p:cNvSpPr txBox="1"/>
          <p:nvPr/>
        </p:nvSpPr>
        <p:spPr>
          <a:xfrm>
            <a:off x="674838" y="6019800"/>
            <a:ext cx="5040162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বৈদ্যুতিক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সংযোগ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বন্ধ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6" grpId="0" animBg="1"/>
      <p:bldP spid="19" grpId="0" animBg="1"/>
      <p:bldP spid="28" grpId="0" animBg="1"/>
      <p:bldP spid="31" grpId="0" animBg="1"/>
      <p:bldP spid="32" grpId="0" animBg="1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8962C-6EA9-4DB2-8793-BDEC4D3C2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26" y="1152055"/>
            <a:ext cx="3759148" cy="2506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Rectangle 1"/>
          <p:cNvSpPr/>
          <p:nvPr/>
        </p:nvSpPr>
        <p:spPr>
          <a:xfrm>
            <a:off x="3582787" y="444170"/>
            <a:ext cx="1978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u="sng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u="sng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74013-F2FD-4091-A6D9-0DD838052F85}"/>
              </a:ext>
            </a:extLst>
          </p:cNvPr>
          <p:cNvSpPr txBox="1"/>
          <p:nvPr/>
        </p:nvSpPr>
        <p:spPr>
          <a:xfrm>
            <a:off x="1295399" y="4080808"/>
            <a:ext cx="7181503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কম্পিউটার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কে নিরাপদ রাখতে কোন কোন বিষয়গুলো লক্ষ করতে হবে?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2" y="1866900"/>
            <a:ext cx="3047999" cy="31242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4A84F96-DE00-40D9-817C-FA00E9A6DAA6}"/>
              </a:ext>
            </a:extLst>
          </p:cNvPr>
          <p:cNvSpPr txBox="1">
            <a:spLocks/>
          </p:cNvSpPr>
          <p:nvPr/>
        </p:nvSpPr>
        <p:spPr>
          <a:xfrm>
            <a:off x="3733800" y="899712"/>
            <a:ext cx="4876800" cy="5058576"/>
          </a:xfrm>
          <a:prstGeom prst="round2DiagRect">
            <a:avLst>
              <a:gd name="adj1" fmla="val 3534"/>
              <a:gd name="adj2" fmla="val 2420"/>
            </a:avLst>
          </a:prstGeom>
          <a:ln w="57150" cap="flat" cmpd="sng" algn="ctr">
            <a:solidFill>
              <a:srgbClr val="00B05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মোহাম্মদ সাহাব উদ্দিন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</a:t>
            </a: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pc="-100" dirty="0">
                <a:latin typeface="Times New Roman" pitchFamily="18" charset="0"/>
                <a:cs typeface="Times New Roman" pitchFamily="18" charset="0"/>
              </a:rPr>
              <a:t>ICT4E  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00" dirty="0" err="1">
                <a:latin typeface="Nikoshban" pitchFamily="2" charset="0"/>
                <a:cs typeface="Nikoshban" pitchFamily="2" charset="0"/>
              </a:rPr>
              <a:t>অ্যাম্বাসেডর</a:t>
            </a:r>
            <a:r>
              <a:rPr lang="bn-BD" spc="-100" dirty="0">
                <a:latin typeface="Nikoshban" pitchFamily="2" charset="0"/>
                <a:cs typeface="Nikoshban" pitchFamily="2" charset="0"/>
              </a:rPr>
              <a:t>, নোয়াখালী</a:t>
            </a:r>
            <a:endParaRPr lang="en-US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</a:t>
            </a:r>
            <a:r>
              <a:rPr lang="bn-BD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pc="-100" dirty="0">
                <a:latin typeface="Nikoshban" pitchFamily="2" charset="0"/>
                <a:cs typeface="Nikoshban" pitchFamily="2" charset="0"/>
              </a:rPr>
              <a:t>মাস্টার ট্রেইনার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(ICT)</a:t>
            </a:r>
            <a:r>
              <a:rPr lang="bn-IN" sz="2800" spc="-100" dirty="0">
                <a:latin typeface="Nikoshban" pitchFamily="2" charset="0"/>
                <a:cs typeface="Nikoshban" pitchFamily="2" charset="0"/>
              </a:rPr>
              <a:t>, </a:t>
            </a:r>
            <a:endParaRPr lang="bn-BD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800" spc="-1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spc="-100" dirty="0">
                <a:latin typeface="Times New Roman" pitchFamily="18" charset="0"/>
                <a:cs typeface="Times New Roman" pitchFamily="18" charset="0"/>
              </a:rPr>
              <a:t>UITRCE</a:t>
            </a:r>
            <a:r>
              <a:rPr lang="en-US" sz="2000" spc="-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IN" sz="2800" spc="-100" dirty="0">
                <a:latin typeface="Nikoshban" pitchFamily="2" charset="0"/>
                <a:cs typeface="Nikoshban" pitchFamily="2" charset="0"/>
              </a:rPr>
              <a:t>চাটখিল</a:t>
            </a:r>
            <a:endParaRPr lang="en-GB" sz="28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spc="-1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spc="-100" dirty="0">
                <a:latin typeface="Nikoshban" pitchFamily="2" charset="0"/>
                <a:cs typeface="Nikoshban" pitchFamily="2" charset="0"/>
              </a:rPr>
              <a:t>জ)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শিক্ষক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কামালপুর মো. হাশেম উচ্চ বিদ্যালয়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01913210518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</a:t>
            </a:r>
            <a:r>
              <a:rPr lang="en-GB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Email : mdsahab66@yahoo.com,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      sahab7619@gmail.com </a:t>
            </a:r>
            <a:r>
              <a:rPr lang="en-US" sz="2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200" dirty="0">
                <a:latin typeface="NikoshBAN" pitchFamily="2" charset="0"/>
                <a:cs typeface="NikoshBAN" pitchFamily="2" charset="0"/>
              </a:rPr>
              <a:t>মুক্তপাঠ)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</a:t>
            </a:r>
            <a:r>
              <a:rPr lang="bn-BD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bn-BD" sz="2200" dirty="0">
                <a:latin typeface="Times New Roman" pitchFamily="18" charset="0"/>
                <a:cs typeface="Times New Roman" pitchFamily="18" charset="0"/>
              </a:rPr>
              <a:t>Youtube Channel Name : Sahab IT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bn-BD" sz="2800" dirty="0"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0E663-182D-45AF-9D9B-E6E5901A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4200739" cy="2804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7CAE0-A2F9-4F7F-84FD-9319E1EF7A28}"/>
              </a:ext>
            </a:extLst>
          </p:cNvPr>
          <p:cNvSpPr txBox="1"/>
          <p:nvPr/>
        </p:nvSpPr>
        <p:spPr>
          <a:xfrm>
            <a:off x="1390681" y="2286000"/>
            <a:ext cx="6362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9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902539" y="1460279"/>
            <a:ext cx="6631861" cy="3937442"/>
          </a:xfrm>
          <a:prstGeom prst="round2DiagRect">
            <a:avLst>
              <a:gd name="adj1" fmla="val 9363"/>
              <a:gd name="adj2" fmla="val 6574"/>
            </a:avLst>
          </a:prstGeom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bn-IN" sz="20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		শ্রেণি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ষষ্ঠ   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		বিষয়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		অধ্যায়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তৃ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		পাঠ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২ 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		সময় 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	: ৫</a:t>
            </a:r>
            <a:r>
              <a:rPr lang="as-IN" sz="3600" spc="-1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-1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spc="-100" dirty="0">
                <a:latin typeface="NikoshBAN" pitchFamily="2" charset="0"/>
                <a:cs typeface="NikoshBAN" pitchFamily="2" charset="0"/>
              </a:rPr>
              <a:t>		তারিখ	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600" spc="-100" dirty="0">
                <a:latin typeface="NikoshBAN" pitchFamily="2" charset="0"/>
                <a:cs typeface="NikoshBAN" pitchFamily="2" charset="0"/>
              </a:rPr>
              <a:t>/০৩/২০২০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3600" spc="-1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spc="-100" dirty="0">
                <a:latin typeface="NikoshBAN" pitchFamily="2" charset="0"/>
                <a:cs typeface="NikoshBAN" pitchFamily="2" charset="0"/>
              </a:rPr>
              <a:t>ি. </a:t>
            </a:r>
            <a:endParaRPr lang="bn-BD" sz="3600" spc="-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538E6-9A64-4C50-9B53-B19C488D8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9" y="1605001"/>
            <a:ext cx="2895600" cy="3647998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7403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BD4BF66-AA64-42FF-98FA-16F1CD6F19A2}"/>
              </a:ext>
            </a:extLst>
          </p:cNvPr>
          <p:cNvSpPr txBox="1"/>
          <p:nvPr/>
        </p:nvSpPr>
        <p:spPr>
          <a:xfrm>
            <a:off x="2980191" y="579120"/>
            <a:ext cx="3183619" cy="64008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B1629-2025-47F6-9F95-743D98B47FF0}"/>
              </a:ext>
            </a:extLst>
          </p:cNvPr>
          <p:cNvSpPr txBox="1"/>
          <p:nvPr/>
        </p:nvSpPr>
        <p:spPr>
          <a:xfrm>
            <a:off x="3012118" y="4876800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 প</a:t>
            </a:r>
            <a:r>
              <a:rPr lang="en-US" sz="3600" b="1" spc="-1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ষ্কার করছে</a:t>
            </a:r>
            <a:endParaRPr lang="en-US" sz="3600" b="1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1E41F-CA95-409D-A912-F809DD45934F}"/>
              </a:ext>
            </a:extLst>
          </p:cNvPr>
          <p:cNvSpPr txBox="1"/>
          <p:nvPr/>
        </p:nvSpPr>
        <p:spPr>
          <a:xfrm>
            <a:off x="2667000" y="487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কী দেখা যাচ্ছে?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A05F19-E49B-40C2-AFEF-C2E12BEC0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/>
          <a:stretch/>
        </p:blipFill>
        <p:spPr>
          <a:xfrm>
            <a:off x="2038314" y="1473616"/>
            <a:ext cx="5067373" cy="31758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492CBA-371B-4433-AF1B-EB9E2830B01C}"/>
              </a:ext>
            </a:extLst>
          </p:cNvPr>
          <p:cNvSpPr txBox="1"/>
          <p:nvPr/>
        </p:nvSpPr>
        <p:spPr>
          <a:xfrm>
            <a:off x="3678166" y="5410200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endParaRPr lang="en-US" sz="3600" b="1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53A6C2-1345-418D-AB43-55C7DB7AB703}"/>
              </a:ext>
            </a:extLst>
          </p:cNvPr>
          <p:cNvSpPr txBox="1"/>
          <p:nvPr/>
        </p:nvSpPr>
        <p:spPr>
          <a:xfrm>
            <a:off x="1714500" y="5410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spc="-1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 পরিষ্কার করা কোন ধরনের কাজ?</a:t>
            </a:r>
            <a:endParaRPr lang="en-US" sz="3600" b="1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A8B62-5093-4A1F-992B-044B1724608D}"/>
              </a:ext>
            </a:extLst>
          </p:cNvPr>
          <p:cNvSpPr txBox="1"/>
          <p:nvPr/>
        </p:nvSpPr>
        <p:spPr>
          <a:xfrm>
            <a:off x="379186" y="5867400"/>
            <a:ext cx="838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শিরোনাম কী হতে পারে বলতে পারো?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9" grpId="0"/>
      <p:bldP spid="20" grpId="0"/>
      <p:bldP spid="20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3634B0-6EA7-4973-863D-C2A7F698536A}"/>
              </a:ext>
            </a:extLst>
          </p:cNvPr>
          <p:cNvSpPr txBox="1"/>
          <p:nvPr/>
        </p:nvSpPr>
        <p:spPr>
          <a:xfrm>
            <a:off x="762000" y="2590800"/>
            <a:ext cx="7620000" cy="838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l"/>
            <a:r>
              <a:rPr lang="bn-IN" sz="6600" b="1" u="sng" spc="-15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 যন্ত্রপাতি রক্ষণাবেক্ষণ</a:t>
            </a:r>
            <a:endParaRPr lang="en-US" sz="6600" b="1" u="sng" spc="-15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2FE94-0021-4EA0-9A61-B0FFF50C3BB1}"/>
              </a:ext>
            </a:extLst>
          </p:cNvPr>
          <p:cNvSpPr txBox="1"/>
          <p:nvPr/>
        </p:nvSpPr>
        <p:spPr>
          <a:xfrm>
            <a:off x="3487408" y="3733800"/>
            <a:ext cx="216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26761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2D041-80E2-490C-839C-9324132F7971}"/>
              </a:ext>
            </a:extLst>
          </p:cNvPr>
          <p:cNvSpPr txBox="1"/>
          <p:nvPr/>
        </p:nvSpPr>
        <p:spPr>
          <a:xfrm>
            <a:off x="2857500" y="463790"/>
            <a:ext cx="3429000" cy="1212610"/>
          </a:xfrm>
          <a:prstGeom prst="ellipseRibbon">
            <a:avLst>
              <a:gd name="adj1" fmla="val 34224"/>
              <a:gd name="adj2" fmla="val 65789"/>
              <a:gd name="adj3" fmla="val 125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76B1354A-53EB-4987-B8C6-D5C3FA875ECB}"/>
              </a:ext>
            </a:extLst>
          </p:cNvPr>
          <p:cNvSpPr/>
          <p:nvPr/>
        </p:nvSpPr>
        <p:spPr>
          <a:xfrm>
            <a:off x="381000" y="1828800"/>
            <a:ext cx="8458200" cy="4419600"/>
          </a:xfrm>
          <a:prstGeom prst="bevel">
            <a:avLst>
              <a:gd name="adj" fmla="val 4896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 </a:t>
            </a:r>
          </a:p>
          <a:p>
            <a:endParaRPr lang="bn-BD" sz="1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আইসিটি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রক্ষণাবেক্ষণ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bn-IN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রক্ষণাবেক্ষণ </a:t>
            </a:r>
            <a:r>
              <a:rPr lang="bn-BD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পদ্ধতি  </a:t>
            </a:r>
            <a:r>
              <a:rPr lang="bn-IN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endParaRPr lang="bn-BD" sz="3600" spc="-1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3727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986E5-E5E1-45FB-A69D-E78CCB843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/>
          <a:stretch/>
        </p:blipFill>
        <p:spPr>
          <a:xfrm>
            <a:off x="2296682" y="1524000"/>
            <a:ext cx="4690979" cy="3352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95E49C-9BA7-4969-AEDA-1A66A6CB305A}"/>
              </a:ext>
            </a:extLst>
          </p:cNvPr>
          <p:cNvSpPr txBox="1"/>
          <p:nvPr/>
        </p:nvSpPr>
        <p:spPr>
          <a:xfrm>
            <a:off x="533400" y="4710192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বা কম্পিউটারের বিভিন্ন অংশ সঠিকভাবে ব্যবহারের জন্য যে নিয়মনীতি অনুসরণ করতে হয় তা রক্ষণাবেক্ষণ নামে পরিচিত।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00267-77A4-4A82-8E01-0DDB8F199712}"/>
              </a:ext>
            </a:extLst>
          </p:cNvPr>
          <p:cNvSpPr txBox="1"/>
          <p:nvPr/>
        </p:nvSpPr>
        <p:spPr>
          <a:xfrm>
            <a:off x="1676400" y="678359"/>
            <a:ext cx="5791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0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5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C5F6E2-DE4D-4BD7-8973-F0FC358254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7500"/>
          <a:stretch/>
        </p:blipFill>
        <p:spPr>
          <a:xfrm>
            <a:off x="6855179" y="1295400"/>
            <a:ext cx="1298221" cy="2032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57AAC-11A7-4F46-B78F-56722DC5D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r="22609" b="4927"/>
          <a:stretch/>
        </p:blipFill>
        <p:spPr>
          <a:xfrm>
            <a:off x="5507816" y="3901586"/>
            <a:ext cx="1692856" cy="1974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AD141-3996-4D65-93E7-299E32690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5" r="20918"/>
          <a:stretch/>
        </p:blipFill>
        <p:spPr>
          <a:xfrm>
            <a:off x="990600" y="1524000"/>
            <a:ext cx="1233796" cy="1697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6ED2D-0014-41A6-BC05-09343A888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08" y="3886200"/>
            <a:ext cx="2408603" cy="1911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DC196-BCCD-4013-9E2A-1DD8D1498F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3333" b="15370"/>
          <a:stretch/>
        </p:blipFill>
        <p:spPr>
          <a:xfrm>
            <a:off x="3636183" y="1615801"/>
            <a:ext cx="1871633" cy="1386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B27B3C-E2C0-41FD-BEF4-1E997FE27292}"/>
              </a:ext>
            </a:extLst>
          </p:cNvPr>
          <p:cNvSpPr txBox="1"/>
          <p:nvPr/>
        </p:nvSpPr>
        <p:spPr>
          <a:xfrm>
            <a:off x="1439910" y="3171992"/>
            <a:ext cx="4572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4F25E0-D19D-405B-B900-BECA0840E11A}"/>
              </a:ext>
            </a:extLst>
          </p:cNvPr>
          <p:cNvSpPr/>
          <p:nvPr/>
        </p:nvSpPr>
        <p:spPr>
          <a:xfrm>
            <a:off x="957648" y="3124200"/>
            <a:ext cx="1404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কটন বাড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99B82F-E4C2-40BA-93BC-099E07AFDE1D}"/>
              </a:ext>
            </a:extLst>
          </p:cNvPr>
          <p:cNvSpPr txBox="1"/>
          <p:nvPr/>
        </p:nvSpPr>
        <p:spPr>
          <a:xfrm>
            <a:off x="4259310" y="3163669"/>
            <a:ext cx="4572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3843D2-8852-474E-924D-9C8EF1219C86}"/>
              </a:ext>
            </a:extLst>
          </p:cNvPr>
          <p:cNvSpPr/>
          <p:nvPr/>
        </p:nvSpPr>
        <p:spPr>
          <a:xfrm>
            <a:off x="3391928" y="3160670"/>
            <a:ext cx="2323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নরম সুতি কাপড়</a:t>
            </a:r>
            <a:endParaRPr lang="en-US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900C2-A878-497B-92F2-D3BE1A396502}"/>
              </a:ext>
            </a:extLst>
          </p:cNvPr>
          <p:cNvSpPr txBox="1"/>
          <p:nvPr/>
        </p:nvSpPr>
        <p:spPr>
          <a:xfrm>
            <a:off x="7307310" y="3200400"/>
            <a:ext cx="4572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B1CF17-3B5F-4A96-A8B5-A21117255343}"/>
              </a:ext>
            </a:extLst>
          </p:cNvPr>
          <p:cNvSpPr/>
          <p:nvPr/>
        </p:nvSpPr>
        <p:spPr>
          <a:xfrm>
            <a:off x="6781800" y="3200400"/>
            <a:ext cx="1603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গ্লাস ক্লিনার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4BBB6-FF71-4593-BB10-F81A26963EE7}"/>
              </a:ext>
            </a:extLst>
          </p:cNvPr>
          <p:cNvSpPr txBox="1"/>
          <p:nvPr/>
        </p:nvSpPr>
        <p:spPr>
          <a:xfrm>
            <a:off x="2819400" y="5758331"/>
            <a:ext cx="4572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E5E4DE-C182-4598-B41F-74884DDDE2D1}"/>
              </a:ext>
            </a:extLst>
          </p:cNvPr>
          <p:cNvSpPr/>
          <p:nvPr/>
        </p:nvSpPr>
        <p:spPr>
          <a:xfrm>
            <a:off x="1316312" y="5754469"/>
            <a:ext cx="345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 ব্লোয়ার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6EBE96-EAF3-4DA7-B367-66ADB2CC68FE}"/>
              </a:ext>
            </a:extLst>
          </p:cNvPr>
          <p:cNvSpPr txBox="1"/>
          <p:nvPr/>
        </p:nvSpPr>
        <p:spPr>
          <a:xfrm>
            <a:off x="6096000" y="5791200"/>
            <a:ext cx="4572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n-IN" sz="3600" spc="-1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spc="-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222BA-5ED9-405C-863B-D59F146774E5}"/>
              </a:ext>
            </a:extLst>
          </p:cNvPr>
          <p:cNvSpPr/>
          <p:nvPr/>
        </p:nvSpPr>
        <p:spPr>
          <a:xfrm>
            <a:off x="5638800" y="5791200"/>
            <a:ext cx="1326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EE1D0F-BEBA-4224-B862-67FDEC331323}"/>
              </a:ext>
            </a:extLst>
          </p:cNvPr>
          <p:cNvSpPr txBox="1"/>
          <p:nvPr/>
        </p:nvSpPr>
        <p:spPr>
          <a:xfrm>
            <a:off x="533400" y="533400"/>
            <a:ext cx="80772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7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58206A-B738-4779-8F2D-CD7B70999F8D}"/>
              </a:ext>
            </a:extLst>
          </p:cNvPr>
          <p:cNvSpPr txBox="1"/>
          <p:nvPr/>
        </p:nvSpPr>
        <p:spPr>
          <a:xfrm>
            <a:off x="495300" y="4648200"/>
            <a:ext cx="81534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আ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স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ষণাবেক্ষণের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কয়েকটি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উপকরনের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Webdings" panose="05030102010509060703" pitchFamily="18" charset="2"/>
              </a:rPr>
              <a:t>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D91C5-BF94-462D-B282-AC976B09FA75}"/>
              </a:ext>
            </a:extLst>
          </p:cNvPr>
          <p:cNvSpPr txBox="1"/>
          <p:nvPr/>
        </p:nvSpPr>
        <p:spPr>
          <a:xfrm>
            <a:off x="3388393" y="487680"/>
            <a:ext cx="2367214" cy="731520"/>
          </a:xfrm>
          <a:prstGeom prst="flowChartOffpageConnector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A1D48-1B88-475D-9A23-71B52E85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528572"/>
            <a:ext cx="5162550" cy="28910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3549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40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7636</TotalTime>
  <Words>514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Nikoshban</vt:lpstr>
      <vt:lpstr>Nikoshban</vt:lpstr>
      <vt:lpstr>Times New Roman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Mohammed Sahab Uddin</cp:lastModifiedBy>
  <cp:revision>688</cp:revision>
  <dcterms:created xsi:type="dcterms:W3CDTF">2006-08-16T00:00:00Z</dcterms:created>
  <dcterms:modified xsi:type="dcterms:W3CDTF">2020-03-18T03:15:43Z</dcterms:modified>
</cp:coreProperties>
</file>