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57" r:id="rId4"/>
    <p:sldId id="259" r:id="rId5"/>
    <p:sldId id="260" r:id="rId6"/>
    <p:sldId id="273" r:id="rId7"/>
    <p:sldId id="263" r:id="rId8"/>
    <p:sldId id="269" r:id="rId9"/>
    <p:sldId id="270" r:id="rId10"/>
    <p:sldId id="271" r:id="rId11"/>
    <p:sldId id="272" r:id="rId12"/>
    <p:sldId id="268" r:id="rId13"/>
    <p:sldId id="264" r:id="rId14"/>
    <p:sldId id="26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2" autoAdjust="0"/>
  </p:normalViewPr>
  <p:slideViewPr>
    <p:cSldViewPr>
      <p:cViewPr>
        <p:scale>
          <a:sx n="55" d="100"/>
          <a:sy n="55" d="100"/>
        </p:scale>
        <p:origin x="-1722" y="-3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B16B01-2AA6-441D-A2BD-3F082F9C16EE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2F7334D-F7A5-4B7C-B027-E2E19D11C97E}">
      <dgm:prSet phldrT="[Text]" phldr="1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sz="100" dirty="0"/>
        </a:p>
      </dgm:t>
    </dgm:pt>
    <dgm:pt modelId="{B5AAA869-AA64-4D94-9B6E-D90CAAD07A60}" type="parTrans" cxnId="{3779F95C-47A0-4161-B88E-1666A251F835}">
      <dgm:prSet/>
      <dgm:spPr/>
      <dgm:t>
        <a:bodyPr/>
        <a:lstStyle/>
        <a:p>
          <a:endParaRPr lang="en-US"/>
        </a:p>
      </dgm:t>
    </dgm:pt>
    <dgm:pt modelId="{0E258F48-4A0F-4310-895B-1944D687F6C2}" type="sibTrans" cxnId="{3779F95C-47A0-4161-B88E-1666A251F835}">
      <dgm:prSet/>
      <dgm:spPr/>
      <dgm:t>
        <a:bodyPr/>
        <a:lstStyle/>
        <a:p>
          <a:endParaRPr lang="en-US"/>
        </a:p>
      </dgm:t>
    </dgm:pt>
    <dgm:pt modelId="{73D07A8E-669B-4C16-A0BF-7E51575CF35D}">
      <dgm:prSet phldrT="[Text]" custT="1"/>
      <dgm:spPr/>
      <dgm:t>
        <a:bodyPr/>
        <a:lstStyle/>
        <a:p>
          <a:r>
            <a:rPr lang="en-US" alt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১৯৩৪ </a:t>
          </a:r>
          <a:r>
            <a:rPr lang="en-US" altLang="en-US" sz="24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খ্রিষ্টাব্দে</a:t>
          </a:r>
          <a:r>
            <a:rPr lang="en-US" alt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altLang="en-US" sz="24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বর্তমান</a:t>
          </a:r>
          <a:r>
            <a:rPr lang="en-US" alt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altLang="en-US" sz="24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চাঁদপুর</a:t>
          </a:r>
          <a:r>
            <a:rPr lang="en-US" alt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altLang="en-US" sz="24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জেলার</a:t>
          </a:r>
          <a:r>
            <a:rPr lang="en-US" alt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altLang="en-US" sz="24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মতলব</a:t>
          </a:r>
          <a:r>
            <a:rPr lang="en-US" alt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(</a:t>
          </a:r>
          <a:r>
            <a:rPr lang="en-US" altLang="en-US" sz="24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উত্তর</a:t>
          </a:r>
          <a:r>
            <a:rPr lang="en-US" alt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) </a:t>
          </a:r>
          <a:r>
            <a:rPr lang="en-US" altLang="en-US" sz="24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থানার</a:t>
          </a:r>
          <a:r>
            <a:rPr lang="en-US" alt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altLang="en-US" sz="24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কলাকান্দা</a:t>
          </a:r>
          <a:r>
            <a:rPr lang="en-US" alt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altLang="en-US" sz="24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গ্রামে</a:t>
          </a:r>
          <a:endParaRPr lang="en-US" sz="2400" dirty="0">
            <a:solidFill>
              <a:schemeClr val="tx1"/>
            </a:solidFill>
          </a:endParaRPr>
        </a:p>
      </dgm:t>
    </dgm:pt>
    <dgm:pt modelId="{03FC5F03-B8FB-4BB0-ACA1-6FADA1344E07}" type="parTrans" cxnId="{2E91022D-CBD8-47E5-BF11-3CD2BE0B15FB}">
      <dgm:prSet/>
      <dgm:spPr/>
      <dgm:t>
        <a:bodyPr/>
        <a:lstStyle/>
        <a:p>
          <a:endParaRPr lang="en-US"/>
        </a:p>
      </dgm:t>
    </dgm:pt>
    <dgm:pt modelId="{2E1D80AF-AEFE-4466-AC19-C7E2C2C7A9C5}" type="sibTrans" cxnId="{2E91022D-CBD8-47E5-BF11-3CD2BE0B15FB}">
      <dgm:prSet/>
      <dgm:spPr/>
      <dgm:t>
        <a:bodyPr/>
        <a:lstStyle/>
        <a:p>
          <a:endParaRPr lang="en-US"/>
        </a:p>
      </dgm:t>
    </dgm:pt>
    <dgm:pt modelId="{D5B128D0-A8F3-4EEB-A433-E9EEA3B553BC}">
      <dgm:prSet phldrT="[Text]" custT="1"/>
      <dgm:spPr/>
      <dgm:t>
        <a:bodyPr/>
        <a:lstStyle/>
        <a:p>
          <a:r>
            <a:rPr lang="en-US" altLang="en-US" sz="2000" dirty="0" err="1" smtClean="0">
              <a:solidFill>
                <a:srgbClr val="000000"/>
              </a:solidFill>
              <a:latin typeface="NikoshBAN" pitchFamily="2" charset="0"/>
              <a:cs typeface="NikoshBAN" pitchFamily="2" charset="0"/>
            </a:rPr>
            <a:t>দীর্ঘদিন</a:t>
          </a:r>
          <a:r>
            <a:rPr lang="en-US" altLang="en-US" sz="2000" dirty="0" smtClean="0">
              <a:solidFill>
                <a:srgbClr val="0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altLang="en-US" sz="2000" dirty="0" err="1" smtClean="0">
              <a:solidFill>
                <a:srgbClr val="000000"/>
              </a:solidFill>
              <a:latin typeface="NikoshBAN" pitchFamily="2" charset="0"/>
              <a:cs typeface="NikoshBAN" pitchFamily="2" charset="0"/>
            </a:rPr>
            <a:t>ঢাকা</a:t>
          </a:r>
          <a:r>
            <a:rPr lang="en-US" altLang="en-US" sz="2000" dirty="0" smtClean="0">
              <a:solidFill>
                <a:srgbClr val="0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altLang="en-US" sz="2000" dirty="0" err="1" smtClean="0">
              <a:solidFill>
                <a:srgbClr val="000000"/>
              </a:solidFill>
              <a:latin typeface="NikoshBAN" pitchFamily="2" charset="0"/>
              <a:cs typeface="NikoshBAN" pitchFamily="2" charset="0"/>
            </a:rPr>
            <a:t>বিশ্ববিদ্যালয়ের</a:t>
          </a:r>
          <a:r>
            <a:rPr lang="en-US" altLang="en-US" sz="2000" dirty="0" smtClean="0">
              <a:solidFill>
                <a:srgbClr val="0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altLang="en-US" sz="2000" dirty="0" err="1" smtClean="0">
              <a:solidFill>
                <a:srgbClr val="000000"/>
              </a:solidFill>
              <a:latin typeface="NikoshBAN" pitchFamily="2" charset="0"/>
              <a:cs typeface="NikoshBAN" pitchFamily="2" charset="0"/>
            </a:rPr>
            <a:t>বাংলা</a:t>
          </a:r>
          <a:r>
            <a:rPr lang="en-US" altLang="en-US" sz="2000" dirty="0" smtClean="0">
              <a:solidFill>
                <a:srgbClr val="0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altLang="en-US" sz="2000" dirty="0" err="1" smtClean="0">
              <a:solidFill>
                <a:srgbClr val="000000"/>
              </a:solidFill>
              <a:latin typeface="NikoshBAN" pitchFamily="2" charset="0"/>
              <a:cs typeface="NikoshBAN" pitchFamily="2" charset="0"/>
            </a:rPr>
            <a:t>বিভাগের</a:t>
          </a:r>
          <a:r>
            <a:rPr lang="en-US" altLang="en-US" sz="2000" dirty="0" smtClean="0">
              <a:solidFill>
                <a:srgbClr val="0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altLang="en-US" sz="2000" dirty="0" err="1" smtClean="0">
              <a:solidFill>
                <a:srgbClr val="000000"/>
              </a:solidFill>
              <a:latin typeface="NikoshBAN" pitchFamily="2" charset="0"/>
              <a:cs typeface="NikoshBAN" pitchFamily="2" charset="0"/>
            </a:rPr>
            <a:t>অধ্যাপক</a:t>
          </a:r>
          <a:r>
            <a:rPr lang="en-US" altLang="en-US" sz="2000" dirty="0" smtClean="0">
              <a:solidFill>
                <a:srgbClr val="0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altLang="en-US" sz="2000" dirty="0" err="1" smtClean="0">
              <a:solidFill>
                <a:srgbClr val="000000"/>
              </a:solidFill>
              <a:latin typeface="NikoshBAN" pitchFamily="2" charset="0"/>
              <a:cs typeface="NikoshBAN" pitchFamily="2" charset="0"/>
            </a:rPr>
            <a:t>ছিলেন</a:t>
          </a:r>
          <a:r>
            <a:rPr lang="en-US" altLang="en-US" sz="2000" dirty="0" smtClean="0">
              <a:solidFill>
                <a:srgbClr val="000000"/>
              </a:solidFill>
              <a:latin typeface="NikoshBAN" pitchFamily="2" charset="0"/>
              <a:cs typeface="NikoshBAN" pitchFamily="2" charset="0"/>
            </a:rPr>
            <a:t>।</a:t>
          </a:r>
          <a:endParaRPr lang="en-US" sz="2000" dirty="0"/>
        </a:p>
      </dgm:t>
    </dgm:pt>
    <dgm:pt modelId="{E041DFCE-A346-43AC-8580-287A07E3D453}" type="parTrans" cxnId="{4E801B0C-80D9-49FD-AD65-3D0EBCD0C2ED}">
      <dgm:prSet/>
      <dgm:spPr/>
      <dgm:t>
        <a:bodyPr/>
        <a:lstStyle/>
        <a:p>
          <a:endParaRPr lang="en-US"/>
        </a:p>
      </dgm:t>
    </dgm:pt>
    <dgm:pt modelId="{671026B8-F072-4B1F-AFA4-5F0EE9F41618}" type="sibTrans" cxnId="{4E801B0C-80D9-49FD-AD65-3D0EBCD0C2ED}">
      <dgm:prSet/>
      <dgm:spPr/>
      <dgm:t>
        <a:bodyPr/>
        <a:lstStyle/>
        <a:p>
          <a:endParaRPr lang="en-US"/>
        </a:p>
      </dgm:t>
    </dgm:pt>
    <dgm:pt modelId="{B7997E27-A9D3-497E-A79C-B697F7928FDF}">
      <dgm:prSet phldrT="[Text]" custT="1"/>
      <dgm:spPr/>
      <dgm:t>
        <a:bodyPr/>
        <a:lstStyle/>
        <a:p>
          <a:r>
            <a:rPr lang="en-US" altLang="en-US" sz="24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নজরুল-জীবনী</a:t>
          </a:r>
          <a:r>
            <a:rPr lang="en-US" alt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, </a:t>
          </a:r>
          <a:r>
            <a:rPr lang="en-US" altLang="en-US" sz="24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বাংলাদেশের</a:t>
          </a:r>
          <a:r>
            <a:rPr lang="en-US" alt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altLang="en-US" sz="24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স্বাধীনতা</a:t>
          </a:r>
          <a:r>
            <a:rPr lang="en-US" alt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altLang="en-US" sz="24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সংগ্রাম</a:t>
          </a:r>
          <a:r>
            <a:rPr lang="en-US" alt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, </a:t>
          </a:r>
          <a:r>
            <a:rPr lang="en-US" altLang="en-US" sz="24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ভাষা</a:t>
          </a:r>
          <a:r>
            <a:rPr lang="en-US" alt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altLang="en-US" sz="24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আন্দোলন</a:t>
          </a:r>
          <a:r>
            <a:rPr lang="en-US" alt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ও </a:t>
          </a:r>
          <a:r>
            <a:rPr lang="en-US" altLang="en-US" sz="24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শহীদ</a:t>
          </a:r>
          <a:r>
            <a:rPr lang="en-US" alt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altLang="en-US" sz="24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মিনার</a:t>
          </a:r>
          <a:r>
            <a:rPr lang="en-US" alt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altLang="en-US" sz="24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ইত্যাদি</a:t>
          </a:r>
          <a:r>
            <a:rPr lang="en-US" alt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2400" dirty="0">
            <a:solidFill>
              <a:schemeClr val="tx1"/>
            </a:solidFill>
          </a:endParaRPr>
        </a:p>
      </dgm:t>
    </dgm:pt>
    <dgm:pt modelId="{318A74AF-B5A7-4CEE-A373-EA0DA75C7FC2}" type="parTrans" cxnId="{17B81DBD-EF8B-40D0-9457-5A86D85C5E8F}">
      <dgm:prSet/>
      <dgm:spPr/>
      <dgm:t>
        <a:bodyPr/>
        <a:lstStyle/>
        <a:p>
          <a:endParaRPr lang="en-US"/>
        </a:p>
      </dgm:t>
    </dgm:pt>
    <dgm:pt modelId="{9E38967F-0A15-4F27-BEDD-870203C46BA6}" type="sibTrans" cxnId="{17B81DBD-EF8B-40D0-9457-5A86D85C5E8F}">
      <dgm:prSet/>
      <dgm:spPr/>
      <dgm:t>
        <a:bodyPr/>
        <a:lstStyle/>
        <a:p>
          <a:endParaRPr lang="en-US"/>
        </a:p>
      </dgm:t>
    </dgm:pt>
    <dgm:pt modelId="{9F34669A-A4A3-48DB-BE57-E7567B249CE3}" type="pres">
      <dgm:prSet presAssocID="{2EB16B01-2AA6-441D-A2BD-3F082F9C16E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0AFDF9-AF4F-4CCD-B402-1BA2A67CF725}" type="pres">
      <dgm:prSet presAssocID="{12F7334D-F7A5-4B7C-B027-E2E19D11C97E}" presName="centerShape" presStyleLbl="node0" presStyleIdx="0" presStyleCnt="1" custLinFactNeighborX="-44225" custLinFactNeighborY="-24875"/>
      <dgm:spPr/>
      <dgm:t>
        <a:bodyPr/>
        <a:lstStyle/>
        <a:p>
          <a:endParaRPr lang="en-US"/>
        </a:p>
      </dgm:t>
    </dgm:pt>
    <dgm:pt modelId="{06FC65D6-37C8-4626-9BE2-FCC2A1B0D709}" type="pres">
      <dgm:prSet presAssocID="{03FC5F03-B8FB-4BB0-ACA1-6FADA1344E07}" presName="Name9" presStyleLbl="parChTrans1D2" presStyleIdx="0" presStyleCnt="3"/>
      <dgm:spPr/>
      <dgm:t>
        <a:bodyPr/>
        <a:lstStyle/>
        <a:p>
          <a:endParaRPr lang="en-US"/>
        </a:p>
      </dgm:t>
    </dgm:pt>
    <dgm:pt modelId="{50B3AD04-3DB7-4421-9E8A-94E509375840}" type="pres">
      <dgm:prSet presAssocID="{03FC5F03-B8FB-4BB0-ACA1-6FADA1344E07}" presName="connTx" presStyleLbl="parChTrans1D2" presStyleIdx="0" presStyleCnt="3"/>
      <dgm:spPr/>
      <dgm:t>
        <a:bodyPr/>
        <a:lstStyle/>
        <a:p>
          <a:endParaRPr lang="en-US"/>
        </a:p>
      </dgm:t>
    </dgm:pt>
    <dgm:pt modelId="{EFF23E1A-A094-461F-9454-2A291BFF58D1}" type="pres">
      <dgm:prSet presAssocID="{73D07A8E-669B-4C16-A0BF-7E51575CF35D}" presName="node" presStyleLbl="node1" presStyleIdx="0" presStyleCnt="3" custScaleX="133773" custScaleY="100838" custRadScaleRad="97244" custRadScaleInc="332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5E134E-3E63-44DE-8E8E-81F07C958A0D}" type="pres">
      <dgm:prSet presAssocID="{E041DFCE-A346-43AC-8580-287A07E3D453}" presName="Name9" presStyleLbl="parChTrans1D2" presStyleIdx="1" presStyleCnt="3"/>
      <dgm:spPr/>
      <dgm:t>
        <a:bodyPr/>
        <a:lstStyle/>
        <a:p>
          <a:endParaRPr lang="en-US"/>
        </a:p>
      </dgm:t>
    </dgm:pt>
    <dgm:pt modelId="{0964C8C9-0710-4E29-909D-0D0F001442D1}" type="pres">
      <dgm:prSet presAssocID="{E041DFCE-A346-43AC-8580-287A07E3D453}" presName="connTx" presStyleLbl="parChTrans1D2" presStyleIdx="1" presStyleCnt="3"/>
      <dgm:spPr/>
      <dgm:t>
        <a:bodyPr/>
        <a:lstStyle/>
        <a:p>
          <a:endParaRPr lang="en-US"/>
        </a:p>
      </dgm:t>
    </dgm:pt>
    <dgm:pt modelId="{81BB9FE2-0D86-4BC7-83E4-86BF9101AB18}" type="pres">
      <dgm:prSet presAssocID="{D5B128D0-A8F3-4EEB-A433-E9EEA3B553BC}" presName="node" presStyleLbl="node1" presStyleIdx="1" presStyleCnt="3" custScaleX="114857" custScaleY="89872" custRadScaleRad="89055" custRadScaleInc="-696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39AA29-BF67-4AD2-A9D7-5EB96BD95009}" type="pres">
      <dgm:prSet presAssocID="{318A74AF-B5A7-4CEE-A373-EA0DA75C7FC2}" presName="Name9" presStyleLbl="parChTrans1D2" presStyleIdx="2" presStyleCnt="3"/>
      <dgm:spPr/>
      <dgm:t>
        <a:bodyPr/>
        <a:lstStyle/>
        <a:p>
          <a:endParaRPr lang="en-US"/>
        </a:p>
      </dgm:t>
    </dgm:pt>
    <dgm:pt modelId="{1AF9B18A-91B0-412E-8794-C34660970BB3}" type="pres">
      <dgm:prSet presAssocID="{318A74AF-B5A7-4CEE-A373-EA0DA75C7FC2}" presName="connTx" presStyleLbl="parChTrans1D2" presStyleIdx="2" presStyleCnt="3"/>
      <dgm:spPr/>
      <dgm:t>
        <a:bodyPr/>
        <a:lstStyle/>
        <a:p>
          <a:endParaRPr lang="en-US"/>
        </a:p>
      </dgm:t>
    </dgm:pt>
    <dgm:pt modelId="{2DAD84B1-2712-4105-8C8B-E213C20CD767}" type="pres">
      <dgm:prSet presAssocID="{B7997E27-A9D3-497E-A79C-B697F7928FDF}" presName="node" presStyleLbl="node1" presStyleIdx="2" presStyleCnt="3" custScaleX="114413" custRadScaleRad="46028" custRadScaleInc="-1506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DACD77B-D5E9-4A25-B9EC-2C6E086775C1}" type="presOf" srcId="{D5B128D0-A8F3-4EEB-A433-E9EEA3B553BC}" destId="{81BB9FE2-0D86-4BC7-83E4-86BF9101AB18}" srcOrd="0" destOrd="0" presId="urn:microsoft.com/office/officeart/2005/8/layout/radial1"/>
    <dgm:cxn modelId="{68D2D529-6C6C-4951-8620-E18F095A8558}" type="presOf" srcId="{E041DFCE-A346-43AC-8580-287A07E3D453}" destId="{0964C8C9-0710-4E29-909D-0D0F001442D1}" srcOrd="1" destOrd="0" presId="urn:microsoft.com/office/officeart/2005/8/layout/radial1"/>
    <dgm:cxn modelId="{458D7E6F-AC5D-4700-9E6E-8D56D0F17AEE}" type="presOf" srcId="{B7997E27-A9D3-497E-A79C-B697F7928FDF}" destId="{2DAD84B1-2712-4105-8C8B-E213C20CD767}" srcOrd="0" destOrd="0" presId="urn:microsoft.com/office/officeart/2005/8/layout/radial1"/>
    <dgm:cxn modelId="{CDA38E2F-7C5B-4DC6-BE05-7C7BC725F27F}" type="presOf" srcId="{318A74AF-B5A7-4CEE-A373-EA0DA75C7FC2}" destId="{A339AA29-BF67-4AD2-A9D7-5EB96BD95009}" srcOrd="0" destOrd="0" presId="urn:microsoft.com/office/officeart/2005/8/layout/radial1"/>
    <dgm:cxn modelId="{DE409AA6-5D5D-40E9-A2C6-51946C4B8C27}" type="presOf" srcId="{E041DFCE-A346-43AC-8580-287A07E3D453}" destId="{A85E134E-3E63-44DE-8E8E-81F07C958A0D}" srcOrd="0" destOrd="0" presId="urn:microsoft.com/office/officeart/2005/8/layout/radial1"/>
    <dgm:cxn modelId="{C73BAFD8-36B2-45A2-A530-616540379622}" type="presOf" srcId="{12F7334D-F7A5-4B7C-B027-E2E19D11C97E}" destId="{960AFDF9-AF4F-4CCD-B402-1BA2A67CF725}" srcOrd="0" destOrd="0" presId="urn:microsoft.com/office/officeart/2005/8/layout/radial1"/>
    <dgm:cxn modelId="{B69EA4D9-5370-4A25-BD64-D574DFF90E7E}" type="presOf" srcId="{73D07A8E-669B-4C16-A0BF-7E51575CF35D}" destId="{EFF23E1A-A094-461F-9454-2A291BFF58D1}" srcOrd="0" destOrd="0" presId="urn:microsoft.com/office/officeart/2005/8/layout/radial1"/>
    <dgm:cxn modelId="{9EFE142C-50AE-46FA-96DA-65676D8DF4AB}" type="presOf" srcId="{03FC5F03-B8FB-4BB0-ACA1-6FADA1344E07}" destId="{06FC65D6-37C8-4626-9BE2-FCC2A1B0D709}" srcOrd="0" destOrd="0" presId="urn:microsoft.com/office/officeart/2005/8/layout/radial1"/>
    <dgm:cxn modelId="{4E801B0C-80D9-49FD-AD65-3D0EBCD0C2ED}" srcId="{12F7334D-F7A5-4B7C-B027-E2E19D11C97E}" destId="{D5B128D0-A8F3-4EEB-A433-E9EEA3B553BC}" srcOrd="1" destOrd="0" parTransId="{E041DFCE-A346-43AC-8580-287A07E3D453}" sibTransId="{671026B8-F072-4B1F-AFA4-5F0EE9F41618}"/>
    <dgm:cxn modelId="{2E91022D-CBD8-47E5-BF11-3CD2BE0B15FB}" srcId="{12F7334D-F7A5-4B7C-B027-E2E19D11C97E}" destId="{73D07A8E-669B-4C16-A0BF-7E51575CF35D}" srcOrd="0" destOrd="0" parTransId="{03FC5F03-B8FB-4BB0-ACA1-6FADA1344E07}" sibTransId="{2E1D80AF-AEFE-4466-AC19-C7E2C2C7A9C5}"/>
    <dgm:cxn modelId="{17B81DBD-EF8B-40D0-9457-5A86D85C5E8F}" srcId="{12F7334D-F7A5-4B7C-B027-E2E19D11C97E}" destId="{B7997E27-A9D3-497E-A79C-B697F7928FDF}" srcOrd="2" destOrd="0" parTransId="{318A74AF-B5A7-4CEE-A373-EA0DA75C7FC2}" sibTransId="{9E38967F-0A15-4F27-BEDD-870203C46BA6}"/>
    <dgm:cxn modelId="{A05906AD-D207-49A4-A836-D013A2644D56}" type="presOf" srcId="{318A74AF-B5A7-4CEE-A373-EA0DA75C7FC2}" destId="{1AF9B18A-91B0-412E-8794-C34660970BB3}" srcOrd="1" destOrd="0" presId="urn:microsoft.com/office/officeart/2005/8/layout/radial1"/>
    <dgm:cxn modelId="{EF7AF64D-80E3-4DD8-BC20-93641337CEA3}" type="presOf" srcId="{2EB16B01-2AA6-441D-A2BD-3F082F9C16EE}" destId="{9F34669A-A4A3-48DB-BE57-E7567B249CE3}" srcOrd="0" destOrd="0" presId="urn:microsoft.com/office/officeart/2005/8/layout/radial1"/>
    <dgm:cxn modelId="{3779F95C-47A0-4161-B88E-1666A251F835}" srcId="{2EB16B01-2AA6-441D-A2BD-3F082F9C16EE}" destId="{12F7334D-F7A5-4B7C-B027-E2E19D11C97E}" srcOrd="0" destOrd="0" parTransId="{B5AAA869-AA64-4D94-9B6E-D90CAAD07A60}" sibTransId="{0E258F48-4A0F-4310-895B-1944D687F6C2}"/>
    <dgm:cxn modelId="{080E1401-B373-4523-BC11-39345277AB79}" type="presOf" srcId="{03FC5F03-B8FB-4BB0-ACA1-6FADA1344E07}" destId="{50B3AD04-3DB7-4421-9E8A-94E509375840}" srcOrd="1" destOrd="0" presId="urn:microsoft.com/office/officeart/2005/8/layout/radial1"/>
    <dgm:cxn modelId="{F200A062-FF78-47C7-97CA-5D9AC0CD7ECB}" type="presParOf" srcId="{9F34669A-A4A3-48DB-BE57-E7567B249CE3}" destId="{960AFDF9-AF4F-4CCD-B402-1BA2A67CF725}" srcOrd="0" destOrd="0" presId="urn:microsoft.com/office/officeart/2005/8/layout/radial1"/>
    <dgm:cxn modelId="{1F68C59C-59A7-46D5-B260-A5B7BB274F9F}" type="presParOf" srcId="{9F34669A-A4A3-48DB-BE57-E7567B249CE3}" destId="{06FC65D6-37C8-4626-9BE2-FCC2A1B0D709}" srcOrd="1" destOrd="0" presId="urn:microsoft.com/office/officeart/2005/8/layout/radial1"/>
    <dgm:cxn modelId="{AE646BA4-8043-4F14-B9B3-6CDEF576E0D5}" type="presParOf" srcId="{06FC65D6-37C8-4626-9BE2-FCC2A1B0D709}" destId="{50B3AD04-3DB7-4421-9E8A-94E509375840}" srcOrd="0" destOrd="0" presId="urn:microsoft.com/office/officeart/2005/8/layout/radial1"/>
    <dgm:cxn modelId="{3B6DC236-DF29-4DA9-8D07-0375226CE83E}" type="presParOf" srcId="{9F34669A-A4A3-48DB-BE57-E7567B249CE3}" destId="{EFF23E1A-A094-461F-9454-2A291BFF58D1}" srcOrd="2" destOrd="0" presId="urn:microsoft.com/office/officeart/2005/8/layout/radial1"/>
    <dgm:cxn modelId="{7D14972E-E41A-4A2A-BB1A-BAEDB0F25FC7}" type="presParOf" srcId="{9F34669A-A4A3-48DB-BE57-E7567B249CE3}" destId="{A85E134E-3E63-44DE-8E8E-81F07C958A0D}" srcOrd="3" destOrd="0" presId="urn:microsoft.com/office/officeart/2005/8/layout/radial1"/>
    <dgm:cxn modelId="{DE1EE541-B1B2-4FDF-B4F5-D7889BCA0645}" type="presParOf" srcId="{A85E134E-3E63-44DE-8E8E-81F07C958A0D}" destId="{0964C8C9-0710-4E29-909D-0D0F001442D1}" srcOrd="0" destOrd="0" presId="urn:microsoft.com/office/officeart/2005/8/layout/radial1"/>
    <dgm:cxn modelId="{0620E7D9-EF87-412C-A794-25D6EB45A848}" type="presParOf" srcId="{9F34669A-A4A3-48DB-BE57-E7567B249CE3}" destId="{81BB9FE2-0D86-4BC7-83E4-86BF9101AB18}" srcOrd="4" destOrd="0" presId="urn:microsoft.com/office/officeart/2005/8/layout/radial1"/>
    <dgm:cxn modelId="{5474FD77-8B4B-49F9-8902-F8F67D015F34}" type="presParOf" srcId="{9F34669A-A4A3-48DB-BE57-E7567B249CE3}" destId="{A339AA29-BF67-4AD2-A9D7-5EB96BD95009}" srcOrd="5" destOrd="0" presId="urn:microsoft.com/office/officeart/2005/8/layout/radial1"/>
    <dgm:cxn modelId="{0C3BABA6-485D-49BB-8034-110E3D910B93}" type="presParOf" srcId="{A339AA29-BF67-4AD2-A9D7-5EB96BD95009}" destId="{1AF9B18A-91B0-412E-8794-C34660970BB3}" srcOrd="0" destOrd="0" presId="urn:microsoft.com/office/officeart/2005/8/layout/radial1"/>
    <dgm:cxn modelId="{E71F602A-0BCD-4B7F-B2BC-C2FFF9D2DB98}" type="presParOf" srcId="{9F34669A-A4A3-48DB-BE57-E7567B249CE3}" destId="{2DAD84B1-2712-4105-8C8B-E213C20CD767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0AFDF9-AF4F-4CCD-B402-1BA2A67CF725}">
      <dsp:nvSpPr>
        <dsp:cNvPr id="0" name=""/>
        <dsp:cNvSpPr/>
      </dsp:nvSpPr>
      <dsp:spPr>
        <a:xfrm>
          <a:off x="837648" y="1403358"/>
          <a:ext cx="2098288" cy="209828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" tIns="635" rIns="635" bIns="635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" kern="1200" dirty="0"/>
        </a:p>
      </dsp:txBody>
      <dsp:txXfrm>
        <a:off x="1144935" y="1710645"/>
        <a:ext cx="1483714" cy="1483714"/>
      </dsp:txXfrm>
    </dsp:sp>
    <dsp:sp modelId="{06FC65D6-37C8-4626-9BE2-FCC2A1B0D709}">
      <dsp:nvSpPr>
        <dsp:cNvPr id="0" name=""/>
        <dsp:cNvSpPr/>
      </dsp:nvSpPr>
      <dsp:spPr>
        <a:xfrm rot="20465185">
          <a:off x="2849279" y="1910318"/>
          <a:ext cx="1111744" cy="43863"/>
        </a:xfrm>
        <a:custGeom>
          <a:avLst/>
          <a:gdLst/>
          <a:ahLst/>
          <a:cxnLst/>
          <a:rect l="0" t="0" r="0" b="0"/>
          <a:pathLst>
            <a:path>
              <a:moveTo>
                <a:pt x="0" y="21931"/>
              </a:moveTo>
              <a:lnTo>
                <a:pt x="1111744" y="2193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377358" y="1904456"/>
        <a:ext cx="55587" cy="55587"/>
      </dsp:txXfrm>
    </dsp:sp>
    <dsp:sp modelId="{EFF23E1A-A094-461F-9454-2A291BFF58D1}">
      <dsp:nvSpPr>
        <dsp:cNvPr id="0" name=""/>
        <dsp:cNvSpPr/>
      </dsp:nvSpPr>
      <dsp:spPr>
        <a:xfrm>
          <a:off x="3805210" y="256350"/>
          <a:ext cx="2806943" cy="21158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4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১৯৩৪ </a:t>
          </a:r>
          <a:r>
            <a:rPr lang="en-US" altLang="en-US" sz="24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খ্রিষ্টাব্দে</a:t>
          </a:r>
          <a:r>
            <a:rPr lang="en-US" altLang="en-US" sz="24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altLang="en-US" sz="24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বর্তমান</a:t>
          </a:r>
          <a:r>
            <a:rPr lang="en-US" altLang="en-US" sz="24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altLang="en-US" sz="24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চাঁদপুর</a:t>
          </a:r>
          <a:r>
            <a:rPr lang="en-US" altLang="en-US" sz="24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altLang="en-US" sz="24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জেলার</a:t>
          </a:r>
          <a:r>
            <a:rPr lang="en-US" altLang="en-US" sz="24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altLang="en-US" sz="24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মতলব</a:t>
          </a:r>
          <a:r>
            <a:rPr lang="en-US" altLang="en-US" sz="24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(</a:t>
          </a:r>
          <a:r>
            <a:rPr lang="en-US" altLang="en-US" sz="24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উত্তর</a:t>
          </a:r>
          <a:r>
            <a:rPr lang="en-US" altLang="en-US" sz="24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) </a:t>
          </a:r>
          <a:r>
            <a:rPr lang="en-US" altLang="en-US" sz="24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থানার</a:t>
          </a:r>
          <a:r>
            <a:rPr lang="en-US" altLang="en-US" sz="24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altLang="en-US" sz="24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কলাকান্দা</a:t>
          </a:r>
          <a:r>
            <a:rPr lang="en-US" altLang="en-US" sz="24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altLang="en-US" sz="24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গ্রামে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4216277" y="566212"/>
        <a:ext cx="1984809" cy="1496148"/>
      </dsp:txXfrm>
    </dsp:sp>
    <dsp:sp modelId="{A85E134E-3E63-44DE-8E8E-81F07C958A0D}">
      <dsp:nvSpPr>
        <dsp:cNvPr id="0" name=""/>
        <dsp:cNvSpPr/>
      </dsp:nvSpPr>
      <dsp:spPr>
        <a:xfrm rot="611871">
          <a:off x="2898569" y="2849353"/>
          <a:ext cx="2632431" cy="43863"/>
        </a:xfrm>
        <a:custGeom>
          <a:avLst/>
          <a:gdLst/>
          <a:ahLst/>
          <a:cxnLst/>
          <a:rect l="0" t="0" r="0" b="0"/>
          <a:pathLst>
            <a:path>
              <a:moveTo>
                <a:pt x="0" y="21931"/>
              </a:moveTo>
              <a:lnTo>
                <a:pt x="2632431" y="2193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4148974" y="2805474"/>
        <a:ext cx="131621" cy="131621"/>
      </dsp:txXfrm>
    </dsp:sp>
    <dsp:sp modelId="{81BB9FE2-0D86-4BC7-83E4-86BF9101AB18}">
      <dsp:nvSpPr>
        <dsp:cNvPr id="0" name=""/>
        <dsp:cNvSpPr/>
      </dsp:nvSpPr>
      <dsp:spPr>
        <a:xfrm>
          <a:off x="5479571" y="2372690"/>
          <a:ext cx="2410031" cy="18857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000" kern="1200" dirty="0" err="1" smtClean="0">
              <a:solidFill>
                <a:srgbClr val="000000"/>
              </a:solidFill>
              <a:latin typeface="NikoshBAN" pitchFamily="2" charset="0"/>
              <a:cs typeface="NikoshBAN" pitchFamily="2" charset="0"/>
            </a:rPr>
            <a:t>দীর্ঘদিন</a:t>
          </a:r>
          <a:r>
            <a:rPr lang="en-US" altLang="en-US" sz="2000" kern="1200" dirty="0" smtClean="0">
              <a:solidFill>
                <a:srgbClr val="0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altLang="en-US" sz="2000" kern="1200" dirty="0" err="1" smtClean="0">
              <a:solidFill>
                <a:srgbClr val="000000"/>
              </a:solidFill>
              <a:latin typeface="NikoshBAN" pitchFamily="2" charset="0"/>
              <a:cs typeface="NikoshBAN" pitchFamily="2" charset="0"/>
            </a:rPr>
            <a:t>ঢাকা</a:t>
          </a:r>
          <a:r>
            <a:rPr lang="en-US" altLang="en-US" sz="2000" kern="1200" dirty="0" smtClean="0">
              <a:solidFill>
                <a:srgbClr val="0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altLang="en-US" sz="2000" kern="1200" dirty="0" err="1" smtClean="0">
              <a:solidFill>
                <a:srgbClr val="000000"/>
              </a:solidFill>
              <a:latin typeface="NikoshBAN" pitchFamily="2" charset="0"/>
              <a:cs typeface="NikoshBAN" pitchFamily="2" charset="0"/>
            </a:rPr>
            <a:t>বিশ্ববিদ্যালয়ের</a:t>
          </a:r>
          <a:r>
            <a:rPr lang="en-US" altLang="en-US" sz="2000" kern="1200" dirty="0" smtClean="0">
              <a:solidFill>
                <a:srgbClr val="0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altLang="en-US" sz="2000" kern="1200" dirty="0" err="1" smtClean="0">
              <a:solidFill>
                <a:srgbClr val="000000"/>
              </a:solidFill>
              <a:latin typeface="NikoshBAN" pitchFamily="2" charset="0"/>
              <a:cs typeface="NikoshBAN" pitchFamily="2" charset="0"/>
            </a:rPr>
            <a:t>বাংলা</a:t>
          </a:r>
          <a:r>
            <a:rPr lang="en-US" altLang="en-US" sz="2000" kern="1200" dirty="0" smtClean="0">
              <a:solidFill>
                <a:srgbClr val="0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altLang="en-US" sz="2000" kern="1200" dirty="0" err="1" smtClean="0">
              <a:solidFill>
                <a:srgbClr val="000000"/>
              </a:solidFill>
              <a:latin typeface="NikoshBAN" pitchFamily="2" charset="0"/>
              <a:cs typeface="NikoshBAN" pitchFamily="2" charset="0"/>
            </a:rPr>
            <a:t>বিভাগের</a:t>
          </a:r>
          <a:r>
            <a:rPr lang="en-US" altLang="en-US" sz="2000" kern="1200" dirty="0" smtClean="0">
              <a:solidFill>
                <a:srgbClr val="0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altLang="en-US" sz="2000" kern="1200" dirty="0" err="1" smtClean="0">
              <a:solidFill>
                <a:srgbClr val="000000"/>
              </a:solidFill>
              <a:latin typeface="NikoshBAN" pitchFamily="2" charset="0"/>
              <a:cs typeface="NikoshBAN" pitchFamily="2" charset="0"/>
            </a:rPr>
            <a:t>অধ্যাপক</a:t>
          </a:r>
          <a:r>
            <a:rPr lang="en-US" altLang="en-US" sz="2000" kern="1200" dirty="0" smtClean="0">
              <a:solidFill>
                <a:srgbClr val="0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altLang="en-US" sz="2000" kern="1200" dirty="0" err="1" smtClean="0">
              <a:solidFill>
                <a:srgbClr val="000000"/>
              </a:solidFill>
              <a:latin typeface="NikoshBAN" pitchFamily="2" charset="0"/>
              <a:cs typeface="NikoshBAN" pitchFamily="2" charset="0"/>
            </a:rPr>
            <a:t>ছিলেন</a:t>
          </a:r>
          <a:r>
            <a:rPr lang="en-US" altLang="en-US" sz="2000" kern="1200" dirty="0" smtClean="0">
              <a:solidFill>
                <a:srgbClr val="000000"/>
              </a:solidFill>
              <a:latin typeface="NikoshBAN" pitchFamily="2" charset="0"/>
              <a:cs typeface="NikoshBAN" pitchFamily="2" charset="0"/>
            </a:rPr>
            <a:t>।</a:t>
          </a:r>
          <a:endParaRPr lang="en-US" sz="2000" kern="1200" dirty="0"/>
        </a:p>
      </dsp:txBody>
      <dsp:txXfrm>
        <a:off x="5832512" y="2648855"/>
        <a:ext cx="1704149" cy="1333443"/>
      </dsp:txXfrm>
    </dsp:sp>
    <dsp:sp modelId="{A339AA29-BF67-4AD2-A9D7-5EB96BD95009}">
      <dsp:nvSpPr>
        <dsp:cNvPr id="0" name=""/>
        <dsp:cNvSpPr/>
      </dsp:nvSpPr>
      <dsp:spPr>
        <a:xfrm rot="2320610">
          <a:off x="2516464" y="3625826"/>
          <a:ext cx="1726976" cy="43863"/>
        </a:xfrm>
        <a:custGeom>
          <a:avLst/>
          <a:gdLst/>
          <a:ahLst/>
          <a:cxnLst/>
          <a:rect l="0" t="0" r="0" b="0"/>
          <a:pathLst>
            <a:path>
              <a:moveTo>
                <a:pt x="0" y="21931"/>
              </a:moveTo>
              <a:lnTo>
                <a:pt x="1726976" y="2193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3336777" y="3604584"/>
        <a:ext cx="86348" cy="86348"/>
      </dsp:txXfrm>
    </dsp:sp>
    <dsp:sp modelId="{2DAD84B1-2712-4105-8C8B-E213C20CD767}">
      <dsp:nvSpPr>
        <dsp:cNvPr id="0" name=""/>
        <dsp:cNvSpPr/>
      </dsp:nvSpPr>
      <dsp:spPr>
        <a:xfrm>
          <a:off x="3738908" y="3846825"/>
          <a:ext cx="2400714" cy="20982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4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নজরুল-জীবনী</a:t>
          </a:r>
          <a:r>
            <a:rPr lang="en-US" altLang="en-US" sz="24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, </a:t>
          </a:r>
          <a:r>
            <a:rPr lang="en-US" altLang="en-US" sz="24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বাংলাদেশের</a:t>
          </a:r>
          <a:r>
            <a:rPr lang="en-US" altLang="en-US" sz="24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altLang="en-US" sz="24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স্বাধীনতা</a:t>
          </a:r>
          <a:r>
            <a:rPr lang="en-US" altLang="en-US" sz="24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altLang="en-US" sz="24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সংগ্রাম</a:t>
          </a:r>
          <a:r>
            <a:rPr lang="en-US" altLang="en-US" sz="24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, </a:t>
          </a:r>
          <a:r>
            <a:rPr lang="en-US" altLang="en-US" sz="24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ভাষা</a:t>
          </a:r>
          <a:r>
            <a:rPr lang="en-US" altLang="en-US" sz="24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altLang="en-US" sz="24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আন্দোলন</a:t>
          </a:r>
          <a:r>
            <a:rPr lang="en-US" altLang="en-US" sz="24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ও </a:t>
          </a:r>
          <a:r>
            <a:rPr lang="en-US" altLang="en-US" sz="24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শহীদ</a:t>
          </a:r>
          <a:r>
            <a:rPr lang="en-US" altLang="en-US" sz="24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altLang="en-US" sz="24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মিনার</a:t>
          </a:r>
          <a:r>
            <a:rPr lang="en-US" altLang="en-US" sz="24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altLang="en-US" sz="24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ইত্যাদি</a:t>
          </a:r>
          <a:r>
            <a:rPr lang="en-US" altLang="en-US" sz="24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4090484" y="4154112"/>
        <a:ext cx="1697562" cy="14837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2F98B7-129C-496A-8DD6-18914213ACC9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7A2825-5727-439B-96D9-54EF7E4C1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785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জানানোর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পাশাপাশি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মেলার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দেখিয়ে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বিষয়ে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মনোযোগী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A2825-5727-439B-96D9-54EF7E4C1B6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548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হাইড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রাখা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A2825-5727-439B-96D9-54EF7E4C1B6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941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A2825-5727-439B-96D9-54EF7E4C1B6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990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HTML FILE  এ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বহুনির্বাচনী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উত্তরের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A2825-5727-439B-96D9-54EF7E4C1B6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017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US" dirty="0" smtClean="0"/>
              <a:t>01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darshawhighschool@gmail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03342"/>
            <a:ext cx="8229600" cy="60513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37534"/>
            <a:ext cx="8229600" cy="60513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62974" y="524726"/>
            <a:ext cx="4047226" cy="132343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perspectiveRelaxed"/>
            <a:lightRig rig="threePt" dir="t"/>
          </a:scene3d>
          <a:sp3d>
            <a:bevelT w="114300" prst="hardEdg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694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/>
        </p:nvSpPr>
        <p:spPr>
          <a:xfrm>
            <a:off x="0" y="0"/>
            <a:ext cx="1371600" cy="137160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/>
          <p:cNvSpPr/>
          <p:nvPr/>
        </p:nvSpPr>
        <p:spPr>
          <a:xfrm>
            <a:off x="0" y="-34192"/>
            <a:ext cx="1371600" cy="1371600"/>
          </a:xfrm>
          <a:prstGeom prst="halfFram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Half Frame 14"/>
          <p:cNvSpPr/>
          <p:nvPr/>
        </p:nvSpPr>
        <p:spPr>
          <a:xfrm rot="10800000">
            <a:off x="7755147" y="5473957"/>
            <a:ext cx="1371600" cy="1371600"/>
          </a:xfrm>
          <a:prstGeom prst="halfFram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50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609600" y="2971800"/>
            <a:ext cx="8001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440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alt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4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alt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4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altLang="en-US" sz="4400" dirty="0">
                <a:latin typeface="NikoshBAN" pitchFamily="2" charset="0"/>
                <a:cs typeface="NikoshBAN" pitchFamily="2" charset="0"/>
              </a:rPr>
              <a:t> ২টি </a:t>
            </a:r>
            <a:r>
              <a:rPr lang="en-US" altLang="en-US" sz="4400" dirty="0" err="1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alt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400" dirty="0" err="1" smtClean="0"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alt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altLang="en-US" sz="44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alt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Callout 2"/>
          <p:cNvSpPr/>
          <p:nvPr/>
        </p:nvSpPr>
        <p:spPr>
          <a:xfrm>
            <a:off x="2667000" y="457200"/>
            <a:ext cx="3657600" cy="1828800"/>
          </a:xfrm>
          <a:prstGeom prst="wedgeEllipseCallout">
            <a:avLst>
              <a:gd name="adj1" fmla="val -16355"/>
              <a:gd name="adj2" fmla="val 46828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200400" y="838200"/>
            <a:ext cx="252665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694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>
            <a:off x="0" y="-34192"/>
            <a:ext cx="1371600" cy="1371600"/>
          </a:xfrm>
          <a:prstGeom prst="halfFram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0800000">
            <a:off x="7755147" y="5473957"/>
            <a:ext cx="1371600" cy="1371600"/>
          </a:xfrm>
          <a:prstGeom prst="halfFram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41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/>
          <p:cNvSpPr txBox="1">
            <a:spLocks noChangeArrowheads="1"/>
          </p:cNvSpPr>
          <p:nvPr/>
        </p:nvSpPr>
        <p:spPr bwMode="auto">
          <a:xfrm>
            <a:off x="228600" y="4338638"/>
            <a:ext cx="2590800" cy="461962"/>
          </a:xfrm>
          <a:prstGeom prst="rect">
            <a:avLst/>
          </a:prstGeom>
          <a:solidFill>
            <a:srgbClr val="92D050"/>
          </a:solidFill>
          <a:ln w="19050">
            <a:solidFill>
              <a:srgbClr val="00B050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400" dirty="0" err="1"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alt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400" dirty="0" err="1">
                <a:latin typeface="NikoshBAN" pitchFamily="2" charset="0"/>
                <a:cs typeface="NikoshBAN" pitchFamily="2" charset="0"/>
              </a:rPr>
              <a:t>শহীদ</a:t>
            </a:r>
            <a:r>
              <a:rPr lang="en-US" alt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400" dirty="0" err="1">
                <a:latin typeface="NikoshBAN" pitchFamily="2" charset="0"/>
                <a:cs typeface="NikoshBAN" pitchFamily="2" charset="0"/>
              </a:rPr>
              <a:t>রফিকউদ্দীন</a:t>
            </a:r>
            <a:endParaRPr lang="en-US" alt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10"/>
          <p:cNvSpPr txBox="1">
            <a:spLocks noChangeArrowheads="1"/>
          </p:cNvSpPr>
          <p:nvPr/>
        </p:nvSpPr>
        <p:spPr bwMode="auto">
          <a:xfrm>
            <a:off x="3325813" y="4338638"/>
            <a:ext cx="2590800" cy="461962"/>
          </a:xfrm>
          <a:prstGeom prst="rect">
            <a:avLst/>
          </a:prstGeom>
          <a:solidFill>
            <a:srgbClr val="92D050"/>
          </a:solidFill>
          <a:ln w="19050">
            <a:solidFill>
              <a:srgbClr val="00B050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400" dirty="0" err="1"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alt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400" dirty="0" err="1">
                <a:latin typeface="NikoshBAN" pitchFamily="2" charset="0"/>
                <a:cs typeface="NikoshBAN" pitchFamily="2" charset="0"/>
              </a:rPr>
              <a:t>শহীদ</a:t>
            </a:r>
            <a:r>
              <a:rPr lang="en-US" alt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400" dirty="0" err="1">
                <a:latin typeface="NikoshBAN" pitchFamily="2" charset="0"/>
                <a:cs typeface="NikoshBAN" pitchFamily="2" charset="0"/>
              </a:rPr>
              <a:t>জব্বার</a:t>
            </a:r>
            <a:endParaRPr lang="en-US" alt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12" descr="http://imli.gov.bd/wp-content/uploads/2012/06/Shafiu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605135"/>
            <a:ext cx="2667000" cy="34596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6324600" y="4333875"/>
            <a:ext cx="2590800" cy="461963"/>
          </a:xfrm>
          <a:prstGeom prst="rect">
            <a:avLst/>
          </a:prstGeom>
          <a:solidFill>
            <a:srgbClr val="92D050"/>
          </a:solidFill>
          <a:ln w="19050">
            <a:solidFill>
              <a:srgbClr val="00B050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400" dirty="0" err="1"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alt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400" dirty="0" err="1">
                <a:latin typeface="NikoshBAN" pitchFamily="2" charset="0"/>
                <a:cs typeface="NikoshBAN" pitchFamily="2" charset="0"/>
              </a:rPr>
              <a:t>শহীদ</a:t>
            </a:r>
            <a:r>
              <a:rPr lang="en-US" alt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400" dirty="0" err="1">
                <a:latin typeface="NikoshBAN" pitchFamily="2" charset="0"/>
                <a:cs typeface="NikoshBAN" pitchFamily="2" charset="0"/>
              </a:rPr>
              <a:t>আবুল</a:t>
            </a:r>
            <a:r>
              <a:rPr lang="en-US" alt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400" dirty="0" err="1">
                <a:latin typeface="NikoshBAN" pitchFamily="2" charset="0"/>
                <a:cs typeface="NikoshBAN" pitchFamily="2" charset="0"/>
              </a:rPr>
              <a:t>বরকত</a:t>
            </a:r>
            <a:endParaRPr lang="en-US" alt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5" descr="D:\Bangla Model Content\CLASS SIX\21 February\elius_1297594073_1-2._Saheed_Rafiq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605136"/>
            <a:ext cx="2819400" cy="34608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006" y="603999"/>
            <a:ext cx="2792414" cy="3460814"/>
          </a:xfrm>
          <a:prstGeom prst="rect">
            <a:avLst/>
          </a:prstGeom>
        </p:spPr>
      </p:pic>
      <p:sp>
        <p:nvSpPr>
          <p:cNvPr id="9" name="Frame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44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4-Point Star 3"/>
          <p:cNvSpPr/>
          <p:nvPr/>
        </p:nvSpPr>
        <p:spPr>
          <a:xfrm>
            <a:off x="2057674" y="1028700"/>
            <a:ext cx="4419600" cy="1600200"/>
          </a:xfrm>
          <a:prstGeom prst="star24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377242" y="1367135"/>
            <a:ext cx="182934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07721" y="3102420"/>
            <a:ext cx="4928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দুইজন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শহীদের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বলো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7" name="Frame 6"/>
          <p:cNvSpPr/>
          <p:nvPr/>
        </p:nvSpPr>
        <p:spPr>
          <a:xfrm>
            <a:off x="0" y="-34192"/>
            <a:ext cx="9144000" cy="6858000"/>
          </a:xfrm>
          <a:prstGeom prst="frame">
            <a:avLst>
              <a:gd name="adj1" fmla="val 6694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>
            <a:off x="0" y="-34192"/>
            <a:ext cx="1371600" cy="1371600"/>
          </a:xfrm>
          <a:prstGeom prst="halfFram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10800000">
            <a:off x="7755147" y="5473957"/>
            <a:ext cx="1371600" cy="1371600"/>
          </a:xfrm>
          <a:prstGeom prst="halfFram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10" name="Object 9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1167405"/>
              </p:ext>
            </p:extLst>
          </p:nvPr>
        </p:nvGraphicFramePr>
        <p:xfrm>
          <a:off x="3715383" y="41148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15383" y="411480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261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>
            <a:spLocks noChangeArrowheads="1"/>
          </p:cNvSpPr>
          <p:nvPr/>
        </p:nvSpPr>
        <p:spPr bwMode="auto">
          <a:xfrm>
            <a:off x="2514600" y="838201"/>
            <a:ext cx="3962400" cy="110807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bn-BD" altLang="en-US" sz="6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altLang="en-US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400" y="2971800"/>
            <a:ext cx="5715000" cy="286232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‘‘</a:t>
            </a:r>
            <a:r>
              <a:rPr lang="en-US" altLang="en-US" sz="3600" dirty="0" err="1"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600" dirty="0" err="1">
                <a:latin typeface="NikoshBAN" pitchFamily="2" charset="0"/>
                <a:cs typeface="NikoshBAN" pitchFamily="2" charset="0"/>
              </a:rPr>
              <a:t>আন্দোলনের</a:t>
            </a:r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600" dirty="0" err="1">
                <a:latin typeface="NikoshBAN" pitchFamily="2" charset="0"/>
                <a:cs typeface="NikoshBAN" pitchFamily="2" charset="0"/>
              </a:rPr>
              <a:t>মধ্য</a:t>
            </a:r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600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600" dirty="0" err="1">
                <a:latin typeface="NikoshBAN" pitchFamily="2" charset="0"/>
                <a:cs typeface="NikoshBAN" pitchFamily="2" charset="0"/>
              </a:rPr>
              <a:t>স্বাধীনতা</a:t>
            </a:r>
            <a:endParaRPr lang="en-US" altLang="en-US" sz="3600" dirty="0"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en-US" altLang="en-US" sz="3600" dirty="0" err="1">
                <a:latin typeface="NikoshBAN" pitchFamily="2" charset="0"/>
                <a:cs typeface="NikoshBAN" pitchFamily="2" charset="0"/>
              </a:rPr>
              <a:t>আন্দোলনের</a:t>
            </a:r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600" dirty="0" err="1">
                <a:latin typeface="NikoshBAN" pitchFamily="2" charset="0"/>
                <a:cs typeface="NikoshBAN" pitchFamily="2" charset="0"/>
              </a:rPr>
              <a:t>পথ</a:t>
            </a:r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600" dirty="0" err="1">
                <a:latin typeface="NikoshBAN" pitchFamily="2" charset="0"/>
                <a:cs typeface="NikoshBAN" pitchFamily="2" charset="0"/>
              </a:rPr>
              <a:t>সুগম</a:t>
            </a:r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6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’’ </a:t>
            </a:r>
            <a:r>
              <a:rPr lang="en-US" altLang="en-US" sz="3600" dirty="0" err="1">
                <a:latin typeface="NikoshBAN" pitchFamily="2" charset="0"/>
                <a:cs typeface="NikoshBAN" pitchFamily="2" charset="0"/>
              </a:rPr>
              <a:t>উক্তিটির</a:t>
            </a:r>
            <a:endParaRPr lang="en-US" altLang="en-US" sz="3600" dirty="0"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en-US" altLang="en-US" sz="3600" dirty="0" err="1">
                <a:latin typeface="NikoshBAN" pitchFamily="2" charset="0"/>
                <a:cs typeface="NikoshBAN" pitchFamily="2" charset="0"/>
              </a:rPr>
              <a:t>স্বপক্ষে</a:t>
            </a:r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6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600" dirty="0" smtClean="0">
                <a:latin typeface="NikoshBAN" pitchFamily="2" charset="0"/>
                <a:cs typeface="NikoshBAN" pitchFamily="2" charset="0"/>
              </a:rPr>
              <a:t>১০ </a:t>
            </a:r>
            <a:r>
              <a:rPr lang="en-US" altLang="en-US" sz="3600" dirty="0" err="1" smtClean="0">
                <a:latin typeface="NikoshBAN" pitchFamily="2" charset="0"/>
                <a:cs typeface="NikoshBAN" pitchFamily="2" charset="0"/>
              </a:rPr>
              <a:t>লাইনের</a:t>
            </a:r>
            <a:r>
              <a:rPr lang="en-US" alt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600" dirty="0" err="1" smtClean="0">
                <a:latin typeface="NikoshBAN" pitchFamily="2" charset="0"/>
                <a:cs typeface="NikoshBAN" pitchFamily="2" charset="0"/>
              </a:rPr>
              <a:t>অনুচ্ছেদ</a:t>
            </a:r>
            <a:r>
              <a:rPr lang="en-US" alt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600" dirty="0" err="1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600" dirty="0" err="1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।</a:t>
            </a:r>
            <a:endParaRPr lang="en-US" altLang="en-US" sz="1200" dirty="0">
              <a:latin typeface="NikoshBAN" pitchFamily="2" charset="0"/>
              <a:cs typeface="NikoshBAN" pitchFamily="2" charset="0"/>
            </a:endParaRPr>
          </a:p>
          <a:p>
            <a:endParaRPr lang="en-US" sz="3600" dirty="0"/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694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>
            <a:off x="0" y="-34192"/>
            <a:ext cx="1371600" cy="1371600"/>
          </a:xfrm>
          <a:prstGeom prst="halfFram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10800000">
            <a:off x="7755147" y="5473957"/>
            <a:ext cx="1371600" cy="1371600"/>
          </a:xfrm>
          <a:prstGeom prst="halfFram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4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8803746" cy="6553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200" y="5086709"/>
            <a:ext cx="3429000" cy="132343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isometricOffAxis1Righ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694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>
            <a:off x="0" y="-34192"/>
            <a:ext cx="1371600" cy="1371600"/>
          </a:xfrm>
          <a:prstGeom prst="halfFram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0800000">
            <a:off x="7755147" y="5473957"/>
            <a:ext cx="1371600" cy="1371600"/>
          </a:xfrm>
          <a:prstGeom prst="halfFram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59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381000"/>
            <a:ext cx="8510799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16600" y="1304330"/>
            <a:ext cx="8510799" cy="5293757"/>
            <a:chOff x="304800" y="1327776"/>
            <a:chExt cx="8510799" cy="4854638"/>
          </a:xfrm>
        </p:grpSpPr>
        <p:grpSp>
          <p:nvGrpSpPr>
            <p:cNvPr id="10" name="Group 9"/>
            <p:cNvGrpSpPr/>
            <p:nvPr/>
          </p:nvGrpSpPr>
          <p:grpSpPr>
            <a:xfrm>
              <a:off x="4426480" y="2095761"/>
              <a:ext cx="375588" cy="3172124"/>
              <a:chOff x="5715000" y="3048057"/>
              <a:chExt cx="375588" cy="1703548"/>
            </a:xfrm>
          </p:grpSpPr>
          <p:sp>
            <p:nvSpPr>
              <p:cNvPr id="7" name="Rectangle 6"/>
              <p:cNvSpPr/>
              <p:nvPr/>
            </p:nvSpPr>
            <p:spPr>
              <a:xfrm flipH="1">
                <a:off x="5906239" y="3048057"/>
                <a:ext cx="45719" cy="17035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6044869" y="3135828"/>
                <a:ext cx="45719" cy="139776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5715000" y="3135828"/>
                <a:ext cx="45719" cy="139776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304800" y="1327776"/>
              <a:ext cx="8510799" cy="485463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endParaRPr lang="en-US" sz="3600" b="1" spc="50" dirty="0" smtClean="0">
                <a:ln w="11430"/>
                <a:latin typeface="NikoshBAN" pitchFamily="2" charset="0"/>
                <a:cs typeface="NikoshBAN" pitchFamily="2" charset="0"/>
              </a:endParaRPr>
            </a:p>
            <a:p>
              <a:endParaRPr lang="en-US" sz="3600" b="1" spc="50" dirty="0">
                <a:ln w="11430"/>
                <a:latin typeface="NikoshBAN" pitchFamily="2" charset="0"/>
                <a:cs typeface="NikoshBAN" pitchFamily="2" charset="0"/>
              </a:endParaRPr>
            </a:p>
            <a:p>
              <a:endParaRPr lang="en-US" sz="3600" b="1" spc="50" dirty="0">
                <a:ln w="11430"/>
                <a:latin typeface="NikoshBAN" pitchFamily="2" charset="0"/>
                <a:cs typeface="NikoshBAN" pitchFamily="2" charset="0"/>
              </a:endParaRPr>
            </a:p>
            <a:p>
              <a:r>
                <a:rPr lang="en-US" sz="3600" b="1" spc="50" dirty="0" err="1" smtClean="0">
                  <a:ln w="11430"/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en-US" sz="3600" b="1" spc="50" dirty="0" smtClean="0">
                  <a:ln w="11430"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spc="50" dirty="0" err="1" smtClean="0">
                  <a:ln w="11430"/>
                  <a:latin typeface="NikoshBAN" pitchFamily="2" charset="0"/>
                  <a:cs typeface="NikoshBAN" pitchFamily="2" charset="0"/>
                </a:rPr>
                <a:t>পরিচিতি</a:t>
              </a:r>
              <a:r>
                <a:rPr lang="en-US" sz="3600" b="1" spc="50" dirty="0" smtClean="0">
                  <a:ln w="11430"/>
                  <a:latin typeface="NikoshBAN" pitchFamily="2" charset="0"/>
                  <a:cs typeface="NikoshBAN" pitchFamily="2" charset="0"/>
                </a:rPr>
                <a:t>                   </a:t>
              </a:r>
              <a:r>
                <a:rPr lang="en-US" sz="3600" b="1" spc="50" dirty="0" err="1" smtClean="0">
                  <a:ln w="11430"/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en-US" sz="3600" b="1" spc="50" dirty="0" smtClean="0">
                  <a:ln w="11430"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spc="50" dirty="0" err="1" smtClean="0">
                  <a:ln w="11430"/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3600" b="1" spc="50" dirty="0" smtClean="0">
                <a:ln w="11430"/>
                <a:latin typeface="NikoshBAN" pitchFamily="2" charset="0"/>
                <a:cs typeface="NikoshBAN" pitchFamily="2" charset="0"/>
              </a:endParaRPr>
            </a:p>
            <a:p>
              <a:r>
                <a:rPr lang="en-US" sz="2800" b="1" spc="50" dirty="0" err="1" smtClean="0">
                  <a:ln w="11430"/>
                  <a:latin typeface="NikoshBAN" pitchFamily="2" charset="0"/>
                  <a:cs typeface="NikoshBAN" pitchFamily="2" charset="0"/>
                </a:rPr>
                <a:t>মোছা</a:t>
              </a:r>
              <a:r>
                <a:rPr lang="en-US" sz="2800" b="1" spc="50" dirty="0" smtClean="0">
                  <a:ln w="11430"/>
                  <a:latin typeface="NikoshBAN" pitchFamily="2" charset="0"/>
                  <a:cs typeface="NikoshBAN" pitchFamily="2" charset="0"/>
                </a:rPr>
                <a:t>: </a:t>
              </a:r>
              <a:r>
                <a:rPr lang="en-US" sz="2800" b="1" spc="50" dirty="0" err="1" smtClean="0">
                  <a:ln w="11430"/>
                  <a:latin typeface="NikoshBAN" pitchFamily="2" charset="0"/>
                  <a:cs typeface="NikoshBAN" pitchFamily="2" charset="0"/>
                </a:rPr>
                <a:t>তানিয়া</a:t>
              </a:r>
              <a:r>
                <a:rPr lang="en-US" sz="2800" b="1" spc="50" dirty="0" smtClean="0">
                  <a:ln w="11430"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spc="50" dirty="0" err="1" smtClean="0">
                  <a:ln w="11430"/>
                  <a:latin typeface="NikoshBAN" pitchFamily="2" charset="0"/>
                  <a:cs typeface="NikoshBAN" pitchFamily="2" charset="0"/>
                </a:rPr>
                <a:t>আক্তার</a:t>
              </a:r>
              <a:r>
                <a:rPr lang="en-US" sz="2800" b="1" spc="50" dirty="0" smtClean="0">
                  <a:ln w="11430"/>
                  <a:latin typeface="NikoshBAN" pitchFamily="2" charset="0"/>
                  <a:cs typeface="NikoshBAN" pitchFamily="2" charset="0"/>
                </a:rPr>
                <a:t>			</a:t>
              </a:r>
              <a:r>
                <a:rPr lang="en-US" sz="2800" b="1" spc="50" dirty="0" err="1" smtClean="0">
                  <a:ln w="11430"/>
                  <a:latin typeface="NikoshBAN" pitchFamily="2" charset="0"/>
                  <a:cs typeface="NikoshBAN" pitchFamily="2" charset="0"/>
                </a:rPr>
                <a:t>শ্রেণি</a:t>
              </a:r>
              <a:r>
                <a:rPr lang="en-US" sz="2800" b="1" spc="50" dirty="0" smtClean="0">
                  <a:ln w="11430"/>
                  <a:latin typeface="NikoshBAN" pitchFamily="2" charset="0"/>
                  <a:cs typeface="NikoshBAN" pitchFamily="2" charset="0"/>
                </a:rPr>
                <a:t> : ৬ষ্ঠ</a:t>
              </a:r>
            </a:p>
            <a:p>
              <a:r>
                <a:rPr lang="en-US" sz="2800" b="1" spc="50" dirty="0" err="1" smtClean="0">
                  <a:ln w="11430"/>
                  <a:latin typeface="NikoshBAN" pitchFamily="2" charset="0"/>
                  <a:cs typeface="NikoshBAN" pitchFamily="2" charset="0"/>
                </a:rPr>
                <a:t>সহকারী</a:t>
              </a:r>
              <a:r>
                <a:rPr lang="en-US" sz="2800" b="1" spc="50" dirty="0" smtClean="0">
                  <a:ln w="11430"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spc="50" dirty="0" err="1" smtClean="0">
                  <a:ln w="11430"/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en-US" sz="2800" b="1" spc="50" dirty="0" smtClean="0">
                  <a:ln w="11430"/>
                  <a:latin typeface="NikoshBAN" pitchFamily="2" charset="0"/>
                  <a:cs typeface="NikoshBAN" pitchFamily="2" charset="0"/>
                </a:rPr>
                <a:t> ( </a:t>
              </a:r>
              <a:r>
                <a:rPr lang="en-US" sz="2800" b="1" spc="50" dirty="0" err="1" smtClean="0">
                  <a:ln w="11430"/>
                  <a:latin typeface="NikoshBAN" pitchFamily="2" charset="0"/>
                  <a:cs typeface="NikoshBAN" pitchFamily="2" charset="0"/>
                </a:rPr>
                <a:t>কম্পিউটার</a:t>
              </a:r>
              <a:r>
                <a:rPr lang="en-US" sz="2800" b="1" spc="50" dirty="0" smtClean="0">
                  <a:ln w="11430"/>
                  <a:latin typeface="NikoshBAN" pitchFamily="2" charset="0"/>
                  <a:cs typeface="NikoshBAN" pitchFamily="2" charset="0"/>
                </a:rPr>
                <a:t> )		</a:t>
              </a:r>
              <a:r>
                <a:rPr lang="en-US" sz="2800" b="1" spc="50" dirty="0" err="1" smtClean="0">
                  <a:ln w="11430"/>
                  <a:latin typeface="NikoshBAN" pitchFamily="2" charset="0"/>
                  <a:cs typeface="NikoshBAN" pitchFamily="2" charset="0"/>
                </a:rPr>
                <a:t>বিষয়</a:t>
              </a:r>
              <a:r>
                <a:rPr lang="en-US" sz="2800" b="1" spc="50" dirty="0" smtClean="0">
                  <a:ln w="11430"/>
                  <a:latin typeface="NikoshBAN" pitchFamily="2" charset="0"/>
                  <a:cs typeface="NikoshBAN" pitchFamily="2" charset="0"/>
                </a:rPr>
                <a:t> : </a:t>
              </a:r>
              <a:r>
                <a:rPr lang="en-US" sz="2800" b="1" spc="50" dirty="0" err="1" smtClean="0">
                  <a:ln w="11430"/>
                  <a:latin typeface="NikoshBAN" pitchFamily="2" charset="0"/>
                  <a:cs typeface="NikoshBAN" pitchFamily="2" charset="0"/>
                </a:rPr>
                <a:t>বাংলা</a:t>
              </a:r>
              <a:endParaRPr lang="en-US" sz="2800" b="1" spc="50" dirty="0" smtClean="0">
                <a:ln w="11430"/>
                <a:latin typeface="NikoshBAN" pitchFamily="2" charset="0"/>
                <a:cs typeface="NikoshBAN" pitchFamily="2" charset="0"/>
              </a:endParaRPr>
            </a:p>
            <a:p>
              <a:r>
                <a:rPr lang="en-US" sz="2800" b="1" spc="50" dirty="0" err="1" smtClean="0">
                  <a:ln w="11430"/>
                  <a:latin typeface="NikoshBAN" pitchFamily="2" charset="0"/>
                  <a:cs typeface="NikoshBAN" pitchFamily="2" charset="0"/>
                </a:rPr>
                <a:t>আদর্শ</a:t>
              </a:r>
              <a:r>
                <a:rPr lang="en-US" sz="2800" b="1" spc="50" dirty="0" smtClean="0">
                  <a:ln w="11430"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spc="50" dirty="0" err="1" smtClean="0">
                  <a:ln w="11430"/>
                  <a:latin typeface="NikoshBAN" pitchFamily="2" charset="0"/>
                  <a:cs typeface="NikoshBAN" pitchFamily="2" charset="0"/>
                </a:rPr>
                <a:t>মাধ্যমিক</a:t>
              </a:r>
              <a:r>
                <a:rPr lang="en-US" sz="2800" b="1" spc="50" dirty="0" smtClean="0">
                  <a:ln w="11430"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spc="50" dirty="0" err="1" smtClean="0">
                  <a:ln w="11430"/>
                  <a:latin typeface="NikoshBAN" pitchFamily="2" charset="0"/>
                  <a:cs typeface="NikoshBAN" pitchFamily="2" charset="0"/>
                </a:rPr>
                <a:t>বিদ্যালয়,শিবপুর</a:t>
              </a:r>
              <a:r>
                <a:rPr lang="en-US" sz="2800" b="1" spc="50" dirty="0" smtClean="0">
                  <a:ln w="11430"/>
                  <a:latin typeface="NikoshBAN" pitchFamily="2" charset="0"/>
                  <a:cs typeface="NikoshBAN" pitchFamily="2" charset="0"/>
                </a:rPr>
                <a:t>		</a:t>
              </a:r>
              <a:r>
                <a:rPr lang="en-US" sz="2800" b="1" spc="50" dirty="0" err="1" smtClean="0">
                  <a:ln w="11430"/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en-US" sz="2800" b="1" spc="50" dirty="0" smtClean="0">
                  <a:ln w="11430"/>
                  <a:latin typeface="NikoshBAN" pitchFamily="2" charset="0"/>
                  <a:cs typeface="NikoshBAN" pitchFamily="2" charset="0"/>
                </a:rPr>
                <a:t> : </a:t>
              </a:r>
              <a:r>
                <a:rPr lang="en-US" sz="2800" b="1" spc="50" dirty="0" err="1" smtClean="0">
                  <a:ln w="11430"/>
                  <a:latin typeface="NikoshBAN" pitchFamily="2" charset="0"/>
                  <a:cs typeface="NikoshBAN" pitchFamily="2" charset="0"/>
                </a:rPr>
                <a:t>অমর</a:t>
              </a:r>
              <a:r>
                <a:rPr lang="en-US" sz="2800" b="1" spc="50" dirty="0" smtClean="0">
                  <a:ln w="11430"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spc="50" dirty="0" err="1" smtClean="0">
                  <a:ln w="11430"/>
                  <a:latin typeface="NikoshBAN" pitchFamily="2" charset="0"/>
                  <a:cs typeface="NikoshBAN" pitchFamily="2" charset="0"/>
                </a:rPr>
                <a:t>একুশে</a:t>
              </a:r>
              <a:endParaRPr lang="en-US" sz="2800" b="1" spc="50" dirty="0" smtClean="0">
                <a:ln w="11430"/>
                <a:latin typeface="NikoshBAN" pitchFamily="2" charset="0"/>
                <a:cs typeface="NikoshBAN" pitchFamily="2" charset="0"/>
              </a:endParaRPr>
            </a:p>
            <a:p>
              <a:r>
                <a:rPr lang="en-US" sz="2800" b="1" spc="50" dirty="0" err="1" smtClean="0">
                  <a:ln w="11430"/>
                  <a:latin typeface="NikoshBAN" pitchFamily="2" charset="0"/>
                  <a:cs typeface="NikoshBAN" pitchFamily="2" charset="0"/>
                </a:rPr>
                <a:t>মুজিবনগর</a:t>
              </a:r>
              <a:r>
                <a:rPr lang="en-US" sz="2800" b="1" spc="50" dirty="0" smtClean="0">
                  <a:ln w="11430"/>
                  <a:latin typeface="NikoshBAN" pitchFamily="2" charset="0"/>
                  <a:cs typeface="NikoshBAN" pitchFamily="2" charset="0"/>
                </a:rPr>
                <a:t> ,</a:t>
              </a:r>
              <a:r>
                <a:rPr lang="en-US" sz="2800" b="1" spc="50" dirty="0" err="1" smtClean="0">
                  <a:ln w="11430"/>
                  <a:latin typeface="NikoshBAN" pitchFamily="2" charset="0"/>
                  <a:cs typeface="NikoshBAN" pitchFamily="2" charset="0"/>
                </a:rPr>
                <a:t>মেহেরপুর</a:t>
              </a:r>
              <a:r>
                <a:rPr lang="en-US" sz="2800" b="1" spc="50" dirty="0" smtClean="0">
                  <a:ln w="11430"/>
                  <a:latin typeface="NikoshBAN" pitchFamily="2" charset="0"/>
                  <a:cs typeface="NikoshBAN" pitchFamily="2" charset="0"/>
                </a:rPr>
                <a:t> ।			</a:t>
              </a:r>
              <a:r>
                <a:rPr lang="en-US" sz="2800" b="1" spc="50" dirty="0" err="1" smtClean="0">
                  <a:ln w="11430"/>
                  <a:latin typeface="NikoshBAN" pitchFamily="2" charset="0"/>
                  <a:cs typeface="NikoshBAN" pitchFamily="2" charset="0"/>
                </a:rPr>
                <a:t>সময়</a:t>
              </a:r>
              <a:r>
                <a:rPr lang="en-US" sz="2800" b="1" spc="50" dirty="0" smtClean="0">
                  <a:ln w="11430"/>
                  <a:latin typeface="NikoshBAN" pitchFamily="2" charset="0"/>
                  <a:cs typeface="NikoshBAN" pitchFamily="2" charset="0"/>
                </a:rPr>
                <a:t> : ৫০ </a:t>
              </a:r>
              <a:r>
                <a:rPr lang="en-US" sz="2800" b="1" spc="50" dirty="0" err="1" smtClean="0">
                  <a:ln w="11430"/>
                  <a:latin typeface="NikoshBAN" pitchFamily="2" charset="0"/>
                  <a:cs typeface="NikoshBAN" pitchFamily="2" charset="0"/>
                </a:rPr>
                <a:t>মিনিট</a:t>
              </a:r>
              <a:endParaRPr lang="en-US" sz="2800" b="1" spc="50" dirty="0" smtClean="0">
                <a:ln w="11430"/>
                <a:latin typeface="NikoshBAN" pitchFamily="2" charset="0"/>
                <a:cs typeface="NikoshBAN" pitchFamily="2" charset="0"/>
              </a:endParaRPr>
            </a:p>
            <a:p>
              <a:r>
                <a:rPr lang="en-US" sz="2800" b="1" spc="50" dirty="0" err="1" smtClean="0">
                  <a:ln w="11430"/>
                  <a:latin typeface="NikoshBAN" pitchFamily="2" charset="0"/>
                  <a:cs typeface="NikoshBAN" pitchFamily="2" charset="0"/>
                </a:rPr>
                <a:t>মোবাইল</a:t>
              </a:r>
              <a:r>
                <a:rPr lang="en-US" sz="2800" b="1" spc="50" dirty="0" smtClean="0">
                  <a:ln w="11430"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spc="50" dirty="0" err="1" smtClean="0">
                  <a:ln w="11430"/>
                  <a:latin typeface="NikoshBAN" pitchFamily="2" charset="0"/>
                  <a:cs typeface="NikoshBAN" pitchFamily="2" charset="0"/>
                </a:rPr>
                <a:t>নং</a:t>
              </a:r>
              <a:r>
                <a:rPr lang="en-US" sz="2800" b="1" spc="50" dirty="0" smtClean="0">
                  <a:ln w="11430"/>
                  <a:latin typeface="NikoshBAN" pitchFamily="2" charset="0"/>
                  <a:cs typeface="NikoshBAN" pitchFamily="2" charset="0"/>
                </a:rPr>
                <a:t> -01721562161		</a:t>
              </a:r>
              <a:r>
                <a:rPr lang="en-US" sz="2800" b="1" spc="50" dirty="0" err="1" smtClean="0">
                  <a:ln w="11430"/>
                  <a:latin typeface="NikoshBAN" pitchFamily="2" charset="0"/>
                  <a:cs typeface="NikoshBAN" pitchFamily="2" charset="0"/>
                </a:rPr>
                <a:t>তারিখ</a:t>
              </a:r>
              <a:r>
                <a:rPr lang="en-US" sz="2800" b="1" spc="50" dirty="0" smtClean="0">
                  <a:ln w="11430"/>
                  <a:latin typeface="NikoshBAN" pitchFamily="2" charset="0"/>
                  <a:cs typeface="NikoshBAN" pitchFamily="2" charset="0"/>
                </a:rPr>
                <a:t> :12/03/2020খ্রি:</a:t>
              </a:r>
            </a:p>
            <a:p>
              <a:r>
                <a:rPr lang="en-US" b="1" spc="50" dirty="0" smtClean="0">
                  <a:ln w="11430"/>
                  <a:latin typeface="NikoshBAN" pitchFamily="2" charset="0"/>
                  <a:cs typeface="NikoshBAN" pitchFamily="2" charset="0"/>
                </a:rPr>
                <a:t>E-mail – </a:t>
              </a:r>
              <a:r>
                <a:rPr lang="en-US" b="1" spc="50" dirty="0" smtClean="0">
                  <a:ln w="11430"/>
                  <a:latin typeface="NikoshBAN" pitchFamily="2" charset="0"/>
                  <a:cs typeface="NikoshBAN" pitchFamily="2" charset="0"/>
                  <a:hlinkClick r:id="rId3"/>
                </a:rPr>
                <a:t>adarshawhighschool@gmail.com</a:t>
              </a:r>
              <a:endParaRPr lang="en-US" b="1" spc="50" dirty="0" smtClean="0">
                <a:ln w="11430"/>
                <a:latin typeface="NikoshBAN" pitchFamily="2" charset="0"/>
                <a:cs typeface="NikoshBAN" pitchFamily="2" charset="0"/>
              </a:endParaRPr>
            </a:p>
            <a:p>
              <a:endParaRPr lang="en-US" b="1" spc="50" dirty="0">
                <a:ln w="11430"/>
                <a:latin typeface="NikoshBAN" pitchFamily="2" charset="0"/>
                <a:cs typeface="NikoshBAN" pitchFamily="2" charset="0"/>
              </a:endParaRPr>
            </a:p>
            <a:p>
              <a:endParaRPr lang="en-US" b="1" spc="50" dirty="0" smtClean="0">
                <a:ln w="11430"/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450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>
            <a:off x="0" y="0"/>
            <a:ext cx="1066800" cy="796498"/>
          </a:xfrm>
          <a:prstGeom prst="halfFram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/>
        </p:nvSpPr>
        <p:spPr>
          <a:xfrm rot="10800000">
            <a:off x="7988654" y="6098014"/>
            <a:ext cx="1155346" cy="796498"/>
          </a:xfrm>
          <a:prstGeom prst="halfFram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372" y="1511337"/>
            <a:ext cx="1326564" cy="1664219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4267200" y="2785930"/>
            <a:ext cx="0" cy="1905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463942" y="2320001"/>
            <a:ext cx="0" cy="28381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652378" y="2785930"/>
            <a:ext cx="0" cy="1905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673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75" y="1219200"/>
            <a:ext cx="7829550" cy="52768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1975" y="344269"/>
            <a:ext cx="792480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গানের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শুনি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….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6105209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8" name="Packager Shell Object" showAsIcon="1" r:id="rId5" imgW="914400" imgH="771480" progId="Package">
                  <p:embed/>
                </p:oleObj>
              </mc:Choice>
              <mc:Fallback>
                <p:oleObj name="Packager Shell Object" showAsIcon="1" r:id="rId5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694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>
            <a:off x="0" y="-34192"/>
            <a:ext cx="1371600" cy="1371600"/>
          </a:xfrm>
          <a:prstGeom prst="halfFram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0800000">
            <a:off x="7755147" y="5473957"/>
            <a:ext cx="1371600" cy="1371600"/>
          </a:xfrm>
          <a:prstGeom prst="halfFram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51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0" y="0"/>
            <a:ext cx="8991600" cy="6858000"/>
          </a:xfrm>
          <a:prstGeom prst="beve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214168" y="1320968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অমর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একুশে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4038600" y="2659063"/>
            <a:ext cx="35814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altLang="en-US" sz="44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রফিকুল</a:t>
            </a:r>
            <a:r>
              <a:rPr lang="en-US" altLang="en-US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4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ইসলাম</a:t>
            </a:r>
            <a:endParaRPr lang="en-US" altLang="en-US" sz="4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45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463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609600"/>
            <a:ext cx="365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1752600" y="1371600"/>
            <a:ext cx="5213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এ </a:t>
            </a:r>
            <a:r>
              <a:rPr lang="en-US" altLang="en-US" sz="36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600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600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 ...............</a:t>
            </a:r>
          </a:p>
        </p:txBody>
      </p:sp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457200" y="2057400"/>
            <a:ext cx="8153400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altLang="en-US" sz="3600" dirty="0" err="1">
                <a:latin typeface="NikoshBAN" pitchFamily="2" charset="0"/>
                <a:cs typeface="NikoshBAN" pitchFamily="2" charset="0"/>
              </a:rPr>
              <a:t>লেখক</a:t>
            </a:r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600" dirty="0" err="1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600" dirty="0" err="1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6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6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eaLnBrk="1" hangingPunct="1"/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altLang="en-US" sz="3600" dirty="0" err="1">
                <a:latin typeface="NikoshBAN" pitchFamily="2" charset="0"/>
                <a:cs typeface="NikoshBAN" pitchFamily="2" charset="0"/>
              </a:rPr>
              <a:t>শুদ্ধ</a:t>
            </a:r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600" dirty="0" err="1"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600" dirty="0" err="1">
                <a:latin typeface="NikoshBAN" pitchFamily="2" charset="0"/>
                <a:cs typeface="NikoshBAN" pitchFamily="2" charset="0"/>
              </a:rPr>
              <a:t>নির্ধারিত</a:t>
            </a:r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600" dirty="0" err="1">
                <a:latin typeface="NikoshBAN" pitchFamily="2" charset="0"/>
                <a:cs typeface="NikoshBAN" pitchFamily="2" charset="0"/>
              </a:rPr>
              <a:t>অংশটুকু</a:t>
            </a:r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 (১৯৫২ </a:t>
            </a:r>
            <a:r>
              <a:rPr lang="en-US" altLang="en-US" sz="3600" dirty="0" err="1"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 -------</a:t>
            </a:r>
          </a:p>
          <a:p>
            <a:pPr eaLnBrk="1" hangingPunct="1"/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    </a:t>
            </a:r>
            <a:r>
              <a:rPr lang="en-US" altLang="en-US" sz="3600" dirty="0" err="1">
                <a:latin typeface="NikoshBAN" pitchFamily="2" charset="0"/>
                <a:cs typeface="NikoshBAN" pitchFamily="2" charset="0"/>
              </a:rPr>
              <a:t>আবুল</a:t>
            </a:r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600" dirty="0" err="1">
                <a:latin typeface="NikoshBAN" pitchFamily="2" charset="0"/>
                <a:cs typeface="NikoshBAN" pitchFamily="2" charset="0"/>
              </a:rPr>
              <a:t>বরকত</a:t>
            </a:r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600" dirty="0" err="1">
                <a:latin typeface="NikoshBAN" pitchFamily="2" charset="0"/>
                <a:cs typeface="NikoshBAN" pitchFamily="2" charset="0"/>
              </a:rPr>
              <a:t>শহিদ</a:t>
            </a:r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600" dirty="0" err="1">
                <a:latin typeface="NikoshBAN" pitchFamily="2" charset="0"/>
                <a:cs typeface="NikoshBAN" pitchFamily="2" charset="0"/>
              </a:rPr>
              <a:t>হন</a:t>
            </a:r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US" altLang="en-US" sz="3600" dirty="0" err="1"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6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eaLnBrk="1" hangingPunct="1"/>
            <a:r>
              <a:rPr lang="en-US" altLang="en-US" sz="40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altLang="en-US" sz="4000" dirty="0" err="1"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alt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000" dirty="0" err="1">
                <a:latin typeface="NikoshBAN" pitchFamily="2" charset="0"/>
                <a:cs typeface="NikoshBAN" pitchFamily="2" charset="0"/>
              </a:rPr>
              <a:t>শহীদদের</a:t>
            </a:r>
            <a:r>
              <a:rPr lang="en-US" alt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0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alt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000" dirty="0" err="1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alt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0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alt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0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alt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alt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-38100" y="-48161"/>
            <a:ext cx="9144000" cy="6858000"/>
          </a:xfrm>
          <a:prstGeom prst="frame">
            <a:avLst>
              <a:gd name="adj1" fmla="val 294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10550169">
            <a:off x="8246950" y="5971214"/>
            <a:ext cx="831802" cy="834951"/>
          </a:xfrm>
          <a:prstGeom prst="halfFra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206718">
            <a:off x="-99435" y="-35919"/>
            <a:ext cx="858573" cy="982776"/>
          </a:xfrm>
          <a:prstGeom prst="halfFra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257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256327276"/>
              </p:ext>
            </p:extLst>
          </p:nvPr>
        </p:nvGraphicFramePr>
        <p:xfrm>
          <a:off x="304800" y="457200"/>
          <a:ext cx="8610600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9"/>
          <p:cNvSpPr txBox="1">
            <a:spLocks noChangeArrowheads="1"/>
          </p:cNvSpPr>
          <p:nvPr/>
        </p:nvSpPr>
        <p:spPr bwMode="auto">
          <a:xfrm>
            <a:off x="914400" y="889000"/>
            <a:ext cx="2590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600" dirty="0" err="1" smtClean="0">
                <a:latin typeface="NikoshBAN" pitchFamily="2" charset="0"/>
                <a:cs typeface="NikoshBAN" pitchFamily="2" charset="0"/>
              </a:rPr>
              <a:t>লেখক</a:t>
            </a:r>
            <a:r>
              <a:rPr lang="en-US" alt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600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alt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41"/>
          <p:cNvSpPr txBox="1">
            <a:spLocks noChangeArrowheads="1"/>
          </p:cNvSpPr>
          <p:nvPr/>
        </p:nvSpPr>
        <p:spPr bwMode="auto">
          <a:xfrm>
            <a:off x="457200" y="5435600"/>
            <a:ext cx="2819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4000" dirty="0" err="1">
                <a:latin typeface="NikoshBAN" pitchFamily="2" charset="0"/>
                <a:cs typeface="NikoshBAN" pitchFamily="2" charset="0"/>
              </a:rPr>
              <a:t>রফিকুল</a:t>
            </a:r>
            <a:r>
              <a:rPr lang="en-US" alt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000" dirty="0" err="1">
                <a:latin typeface="NikoshBAN" pitchFamily="2" charset="0"/>
                <a:cs typeface="NikoshBAN" pitchFamily="2" charset="0"/>
              </a:rPr>
              <a:t>ইসলাম</a:t>
            </a:r>
            <a:endParaRPr lang="en-US" alt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31630"/>
            <a:ext cx="9144000" cy="6858000"/>
          </a:xfrm>
          <a:prstGeom prst="frame">
            <a:avLst>
              <a:gd name="adj1" fmla="val 394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-76200" y="0"/>
            <a:ext cx="9296400" cy="6906164"/>
          </a:xfrm>
          <a:prstGeom prst="frame">
            <a:avLst>
              <a:gd name="adj1" fmla="val 30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43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60AFDF9-AF4F-4CCD-B402-1BA2A67CF7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graphicEl>
                                              <a:dgm id="{960AFDF9-AF4F-4CCD-B402-1BA2A67CF7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graphicEl>
                                              <a:dgm id="{960AFDF9-AF4F-4CCD-B402-1BA2A67CF7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960AFDF9-AF4F-4CCD-B402-1BA2A67CF7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6FC65D6-37C8-4626-9BE2-FCC2A1B0D7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06FC65D6-37C8-4626-9BE2-FCC2A1B0D7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06FC65D6-37C8-4626-9BE2-FCC2A1B0D7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graphicEl>
                                              <a:dgm id="{06FC65D6-37C8-4626-9BE2-FCC2A1B0D7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F23E1A-A094-461F-9454-2A291BFF58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EFF23E1A-A094-461F-9454-2A291BFF58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EFF23E1A-A094-461F-9454-2A291BFF58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EFF23E1A-A094-461F-9454-2A291BFF58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85E134E-3E63-44DE-8E8E-81F07C958A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A85E134E-3E63-44DE-8E8E-81F07C958A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A85E134E-3E63-44DE-8E8E-81F07C958A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A85E134E-3E63-44DE-8E8E-81F07C958A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BB9FE2-0D86-4BC7-83E4-86BF9101AB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81BB9FE2-0D86-4BC7-83E4-86BF9101AB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81BB9FE2-0D86-4BC7-83E4-86BF9101AB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81BB9FE2-0D86-4BC7-83E4-86BF9101AB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339AA29-BF67-4AD2-A9D7-5EB96BD950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A339AA29-BF67-4AD2-A9D7-5EB96BD950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A339AA29-BF67-4AD2-A9D7-5EB96BD950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>
                                            <p:graphicEl>
                                              <a:dgm id="{A339AA29-BF67-4AD2-A9D7-5EB96BD950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DAD84B1-2712-4105-8C8B-E213C20CD7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2DAD84B1-2712-4105-8C8B-E213C20CD7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2DAD84B1-2712-4105-8C8B-E213C20CD7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>
                                            <p:graphicEl>
                                              <a:dgm id="{2DAD84B1-2712-4105-8C8B-E213C20CD7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694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>
            <a:off x="0" y="-34192"/>
            <a:ext cx="1371600" cy="1371600"/>
          </a:xfrm>
          <a:prstGeom prst="halfFram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10800000">
            <a:off x="7755147" y="5473957"/>
            <a:ext cx="1371600" cy="1371600"/>
          </a:xfrm>
          <a:prstGeom prst="halfFram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Down Ribbon 1"/>
          <p:cNvSpPr/>
          <p:nvPr/>
        </p:nvSpPr>
        <p:spPr>
          <a:xfrm>
            <a:off x="1371599" y="2209800"/>
            <a:ext cx="6612147" cy="1740157"/>
          </a:xfrm>
          <a:prstGeom prst="ribbo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7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7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9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2-Point Star 1"/>
          <p:cNvSpPr/>
          <p:nvPr/>
        </p:nvSpPr>
        <p:spPr>
          <a:xfrm>
            <a:off x="3048000" y="381000"/>
            <a:ext cx="2590800" cy="1219200"/>
          </a:xfrm>
          <a:prstGeom prst="star12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533400" y="2286000"/>
            <a:ext cx="2057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3600" dirty="0" err="1" smtClean="0">
                <a:latin typeface="NikoshBAN" pitchFamily="2" charset="0"/>
                <a:cs typeface="NikoshBAN" pitchFamily="2" charset="0"/>
              </a:rPr>
              <a:t>সিংহদ্বার</a:t>
            </a:r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600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alt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6019800" y="2325688"/>
            <a:ext cx="2286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3600">
                <a:latin typeface="NikoshBAN" pitchFamily="2" charset="0"/>
                <a:cs typeface="NikoshBAN" pitchFamily="2" charset="0"/>
              </a:rPr>
              <a:t>মূল দরোজা বা প্রবেশ পথ।</a:t>
            </a: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685800" y="4419599"/>
            <a:ext cx="2057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3600" dirty="0" err="1" smtClean="0">
                <a:latin typeface="NikoshBAN" pitchFamily="2" charset="0"/>
                <a:cs typeface="NikoshBAN" pitchFamily="2" charset="0"/>
              </a:rPr>
              <a:t>খন্ডযুদ্ধ</a:t>
            </a:r>
            <a:r>
              <a:rPr lang="en-US" alt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=</a:t>
            </a:r>
          </a:p>
        </p:txBody>
      </p:sp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5943600" y="4191000"/>
            <a:ext cx="2819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3600">
                <a:latin typeface="NikoshBAN" pitchFamily="2" charset="0"/>
                <a:cs typeface="NikoshBAN" pitchFamily="2" charset="0"/>
              </a:rPr>
              <a:t>ছোট ছোট সংঘর্ষ বা যুদ্ধ</a:t>
            </a:r>
          </a:p>
        </p:txBody>
      </p:sp>
      <p:pic>
        <p:nvPicPr>
          <p:cNvPr id="7" name="Picture 24" descr="https://lh4.googleusercontent.com/-NHPySA6S7Pg/Sqt3bF3UVSI/AAAAAAAAAZs/08K2rL7c0Pk/s512/%25E0%25A6%25A8%25E0%25A6%25BE%25E0%25A6%259F%25E0%25A7%258B%25E0%25A6%25B0%2520%25E0%25A6%25B0%25E0%25A6%25BE%25E0%25A6%259C%25E0%25A6%25AC%25E0%25A6%25BE%25E0%25A6%25A1%25E0%25A6%25BC%25E0%25A7%2580%2520%25281%2529.jpg"/>
          <p:cNvPicPr>
            <a:picLocks noChangeAspect="1" noChangeArrowheads="1"/>
          </p:cNvPicPr>
          <p:nvPr/>
        </p:nvPicPr>
        <p:blipFill>
          <a:blip r:embed="rId2" cstate="email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809750"/>
            <a:ext cx="350520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6" descr="http://indiajournal.in/wp-content/uploads/2013/07/Unrest_Fomented_006_large.jpg"/>
          <p:cNvPicPr>
            <a:picLocks noChangeAspect="1" noChangeArrowheads="1"/>
          </p:cNvPicPr>
          <p:nvPr/>
        </p:nvPicPr>
        <p:blipFill>
          <a:blip r:embed="rId3" cstate="email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962400"/>
            <a:ext cx="3505200" cy="233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505200" y="561975"/>
            <a:ext cx="144462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শব্দার্থ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694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/>
        </p:nvSpPr>
        <p:spPr>
          <a:xfrm>
            <a:off x="0" y="-34192"/>
            <a:ext cx="1371600" cy="1371600"/>
          </a:xfrm>
          <a:prstGeom prst="halfFram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/>
          <p:cNvSpPr/>
          <p:nvPr/>
        </p:nvSpPr>
        <p:spPr>
          <a:xfrm rot="10800000">
            <a:off x="7755147" y="5473957"/>
            <a:ext cx="1371600" cy="1371600"/>
          </a:xfrm>
          <a:prstGeom prst="halfFram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80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2-Point Star 1"/>
          <p:cNvSpPr/>
          <p:nvPr/>
        </p:nvSpPr>
        <p:spPr>
          <a:xfrm>
            <a:off x="3048000" y="561974"/>
            <a:ext cx="3048000" cy="1038225"/>
          </a:xfrm>
          <a:prstGeom prst="star12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32433" y="651608"/>
            <a:ext cx="144462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শব্দার্থ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571500" y="4524374"/>
            <a:ext cx="1600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3600" dirty="0" err="1">
                <a:latin typeface="NikoshBAN" pitchFamily="2" charset="0"/>
                <a:cs typeface="NikoshBAN" pitchFamily="2" charset="0"/>
              </a:rPr>
              <a:t>সভ্য</a:t>
            </a:r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   =</a:t>
            </a:r>
          </a:p>
        </p:txBody>
      </p:sp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5640388" y="4524375"/>
            <a:ext cx="1295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3600" dirty="0" err="1">
                <a:latin typeface="NikoshBAN" pitchFamily="2" charset="0"/>
                <a:cs typeface="NikoshBAN" pitchFamily="2" charset="0"/>
              </a:rPr>
              <a:t>সদস্য</a:t>
            </a:r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28700" y="2277374"/>
            <a:ext cx="1676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3600" dirty="0" err="1">
                <a:latin typeface="NikoshBAN" pitchFamily="2" charset="0"/>
                <a:cs typeface="NikoshBAN" pitchFamily="2" charset="0"/>
              </a:rPr>
              <a:t>নিখিল</a:t>
            </a:r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  =</a:t>
            </a:r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5562600" y="2336800"/>
            <a:ext cx="3048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3600" dirty="0" err="1">
                <a:latin typeface="NikoshBAN" pitchFamily="2" charset="0"/>
                <a:cs typeface="NikoshBAN" pitchFamily="2" charset="0"/>
              </a:rPr>
              <a:t>সমগ্র</a:t>
            </a:r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altLang="en-US" sz="3600" dirty="0" err="1">
                <a:latin typeface="NikoshBAN" pitchFamily="2" charset="0"/>
                <a:cs typeface="NikoshBAN" pitchFamily="2" charset="0"/>
              </a:rPr>
              <a:t>পুরো</a:t>
            </a:r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altLang="en-US" sz="3600" dirty="0" err="1">
                <a:latin typeface="NikoshBAN" pitchFamily="2" charset="0"/>
                <a:cs typeface="NikoshBAN" pitchFamily="2" charset="0"/>
              </a:rPr>
              <a:t>সমুদয়</a:t>
            </a:r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8" name="Picture 28" descr="http://www.amaderbarisal.com/wp-content/uploads/2011/06/baksu-bm-college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144" y="4248126"/>
            <a:ext cx="2979761" cy="1924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5" descr="http://thumbs.dreamstime.com/z/3d-flag-map-bangladesh-517455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038" y="1687513"/>
            <a:ext cx="1577975" cy="236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rame 9"/>
          <p:cNvSpPr/>
          <p:nvPr/>
        </p:nvSpPr>
        <p:spPr>
          <a:xfrm>
            <a:off x="-17253" y="0"/>
            <a:ext cx="9144000" cy="6858000"/>
          </a:xfrm>
          <a:prstGeom prst="frame">
            <a:avLst>
              <a:gd name="adj1" fmla="val 6694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>
            <a:off x="0" y="-34192"/>
            <a:ext cx="1371600" cy="1371600"/>
          </a:xfrm>
          <a:prstGeom prst="halfFram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/>
        </p:nvSpPr>
        <p:spPr>
          <a:xfrm rot="10800000">
            <a:off x="7755147" y="5473957"/>
            <a:ext cx="1371600" cy="1371600"/>
          </a:xfrm>
          <a:prstGeom prst="halfFram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48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autoUpdateAnimBg="0"/>
      <p:bldP spid="6" grpId="0" autoUpdateAnimBg="0"/>
      <p:bldP spid="7" grpId="0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</TotalTime>
  <Words>222</Words>
  <Application>Microsoft Office PowerPoint</Application>
  <PresentationFormat>On-screen Show (4:3)</PresentationFormat>
  <Paragraphs>56</Paragraphs>
  <Slides>14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School</dc:creator>
  <cp:lastModifiedBy>School</cp:lastModifiedBy>
  <cp:revision>123</cp:revision>
  <dcterms:created xsi:type="dcterms:W3CDTF">2006-08-16T00:00:00Z</dcterms:created>
  <dcterms:modified xsi:type="dcterms:W3CDTF">2020-03-18T05:59:31Z</dcterms:modified>
</cp:coreProperties>
</file>