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0" r:id="rId2"/>
    <p:sldId id="261" r:id="rId3"/>
    <p:sldId id="263" r:id="rId4"/>
    <p:sldId id="256" r:id="rId5"/>
    <p:sldId id="273" r:id="rId6"/>
    <p:sldId id="274" r:id="rId7"/>
    <p:sldId id="259" r:id="rId8"/>
    <p:sldId id="272" r:id="rId9"/>
    <p:sldId id="271" r:id="rId10"/>
    <p:sldId id="257" r:id="rId11"/>
    <p:sldId id="264" r:id="rId12"/>
    <p:sldId id="265" r:id="rId13"/>
    <p:sldId id="266" r:id="rId14"/>
    <p:sldId id="268" r:id="rId15"/>
    <p:sldId id="269" r:id="rId16"/>
    <p:sldId id="270" r:id="rId17"/>
  </p:sldIdLst>
  <p:sldSz cx="11628438" cy="6624638"/>
  <p:notesSz cx="6858000" cy="9144000"/>
  <p:defaultTextStyle>
    <a:defPPr>
      <a:defRPr lang="en-US"/>
    </a:defPPr>
    <a:lvl1pPr marL="0" algn="l" defTabSz="876087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1pPr>
    <a:lvl2pPr marL="438043" algn="l" defTabSz="876087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2pPr>
    <a:lvl3pPr marL="876087" algn="l" defTabSz="876087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3pPr>
    <a:lvl4pPr marL="1314130" algn="l" defTabSz="876087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4pPr>
    <a:lvl5pPr marL="1752173" algn="l" defTabSz="876087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5pPr>
    <a:lvl6pPr marL="2190217" algn="l" defTabSz="876087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6pPr>
    <a:lvl7pPr marL="2628260" algn="l" defTabSz="876087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7pPr>
    <a:lvl8pPr marL="3066303" algn="l" defTabSz="876087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8pPr>
    <a:lvl9pPr marL="3504347" algn="l" defTabSz="876087" rtl="0" eaLnBrk="1" latinLnBrk="0" hangingPunct="1">
      <a:defRPr sz="17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74147" autoAdjust="0"/>
  </p:normalViewPr>
  <p:slideViewPr>
    <p:cSldViewPr snapToGrid="0">
      <p:cViewPr varScale="1">
        <p:scale>
          <a:sx n="54" d="100"/>
          <a:sy n="54" d="100"/>
        </p:scale>
        <p:origin x="15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A18F5-798F-4137-815F-0F732BCEAF9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43000"/>
            <a:ext cx="5416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5EDF0-5519-47DF-8C9C-BFB019177F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0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C56A-D758-4D8D-97D9-3DBA4529262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16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EDF0-5519-47DF-8C9C-BFB019177F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7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EDF0-5519-47DF-8C9C-BFB019177F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EDF0-5519-47DF-8C9C-BFB019177F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6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FC56A-D758-4D8D-97D9-3DBA452926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9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3555" y="1084172"/>
            <a:ext cx="8721329" cy="2306355"/>
          </a:xfrm>
        </p:spPr>
        <p:txBody>
          <a:bodyPr anchor="b"/>
          <a:lstStyle>
            <a:lvl1pPr algn="ctr">
              <a:defRPr sz="572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555" y="3479469"/>
            <a:ext cx="8721329" cy="1599420"/>
          </a:xfrm>
        </p:spPr>
        <p:txBody>
          <a:bodyPr/>
          <a:lstStyle>
            <a:lvl1pPr marL="0" indent="0" algn="ctr">
              <a:buNone/>
              <a:defRPr sz="2289"/>
            </a:lvl1pPr>
            <a:lvl2pPr marL="436077" indent="0" algn="ctr">
              <a:buNone/>
              <a:defRPr sz="1908"/>
            </a:lvl2pPr>
            <a:lvl3pPr marL="872155" indent="0" algn="ctr">
              <a:buNone/>
              <a:defRPr sz="1717"/>
            </a:lvl3pPr>
            <a:lvl4pPr marL="1308232" indent="0" algn="ctr">
              <a:buNone/>
              <a:defRPr sz="1526"/>
            </a:lvl4pPr>
            <a:lvl5pPr marL="1744309" indent="0" algn="ctr">
              <a:buNone/>
              <a:defRPr sz="1526"/>
            </a:lvl5pPr>
            <a:lvl6pPr marL="2180387" indent="0" algn="ctr">
              <a:buNone/>
              <a:defRPr sz="1526"/>
            </a:lvl6pPr>
            <a:lvl7pPr marL="2616464" indent="0" algn="ctr">
              <a:buNone/>
              <a:defRPr sz="1526"/>
            </a:lvl7pPr>
            <a:lvl8pPr marL="3052542" indent="0" algn="ctr">
              <a:buNone/>
              <a:defRPr sz="1526"/>
            </a:lvl8pPr>
            <a:lvl9pPr marL="3488619" indent="0" algn="ctr">
              <a:buNone/>
              <a:defRPr sz="152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9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5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21601" y="352701"/>
            <a:ext cx="2507382" cy="56140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9455" y="352701"/>
            <a:ext cx="7376790" cy="56140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5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7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99" y="1651560"/>
            <a:ext cx="10029528" cy="2755665"/>
          </a:xfrm>
        </p:spPr>
        <p:txBody>
          <a:bodyPr anchor="b"/>
          <a:lstStyle>
            <a:lvl1pPr>
              <a:defRPr sz="572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399" y="4433295"/>
            <a:ext cx="10029528" cy="1449139"/>
          </a:xfrm>
        </p:spPr>
        <p:txBody>
          <a:bodyPr/>
          <a:lstStyle>
            <a:lvl1pPr marL="0" indent="0">
              <a:buNone/>
              <a:defRPr sz="2289">
                <a:solidFill>
                  <a:schemeClr val="tx1">
                    <a:tint val="75000"/>
                  </a:schemeClr>
                </a:solidFill>
              </a:defRPr>
            </a:lvl1pPr>
            <a:lvl2pPr marL="436077" indent="0">
              <a:buNone/>
              <a:defRPr sz="1908">
                <a:solidFill>
                  <a:schemeClr val="tx1">
                    <a:tint val="75000"/>
                  </a:schemeClr>
                </a:solidFill>
              </a:defRPr>
            </a:lvl2pPr>
            <a:lvl3pPr marL="872155" indent="0">
              <a:buNone/>
              <a:defRPr sz="1717">
                <a:solidFill>
                  <a:schemeClr val="tx1">
                    <a:tint val="75000"/>
                  </a:schemeClr>
                </a:solidFill>
              </a:defRPr>
            </a:lvl3pPr>
            <a:lvl4pPr marL="1308232" indent="0">
              <a:buNone/>
              <a:defRPr sz="1526">
                <a:solidFill>
                  <a:schemeClr val="tx1">
                    <a:tint val="75000"/>
                  </a:schemeClr>
                </a:solidFill>
              </a:defRPr>
            </a:lvl4pPr>
            <a:lvl5pPr marL="1744309" indent="0">
              <a:buNone/>
              <a:defRPr sz="1526">
                <a:solidFill>
                  <a:schemeClr val="tx1">
                    <a:tint val="75000"/>
                  </a:schemeClr>
                </a:solidFill>
              </a:defRPr>
            </a:lvl5pPr>
            <a:lvl6pPr marL="2180387" indent="0">
              <a:buNone/>
              <a:defRPr sz="1526">
                <a:solidFill>
                  <a:schemeClr val="tx1">
                    <a:tint val="75000"/>
                  </a:schemeClr>
                </a:solidFill>
              </a:defRPr>
            </a:lvl6pPr>
            <a:lvl7pPr marL="2616464" indent="0">
              <a:buNone/>
              <a:defRPr sz="1526">
                <a:solidFill>
                  <a:schemeClr val="tx1">
                    <a:tint val="75000"/>
                  </a:schemeClr>
                </a:solidFill>
              </a:defRPr>
            </a:lvl7pPr>
            <a:lvl8pPr marL="3052542" indent="0">
              <a:buNone/>
              <a:defRPr sz="1526">
                <a:solidFill>
                  <a:schemeClr val="tx1">
                    <a:tint val="75000"/>
                  </a:schemeClr>
                </a:solidFill>
              </a:defRPr>
            </a:lvl8pPr>
            <a:lvl9pPr marL="3488619" indent="0">
              <a:buNone/>
              <a:defRPr sz="15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1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9455" y="1763503"/>
            <a:ext cx="4942086" cy="4203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897" y="1763503"/>
            <a:ext cx="4942086" cy="4203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9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70" y="352701"/>
            <a:ext cx="10029528" cy="12804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970" y="1623957"/>
            <a:ext cx="4919374" cy="795876"/>
          </a:xfrm>
        </p:spPr>
        <p:txBody>
          <a:bodyPr anchor="b"/>
          <a:lstStyle>
            <a:lvl1pPr marL="0" indent="0">
              <a:buNone/>
              <a:defRPr sz="2289" b="1"/>
            </a:lvl1pPr>
            <a:lvl2pPr marL="436077" indent="0">
              <a:buNone/>
              <a:defRPr sz="1908" b="1"/>
            </a:lvl2pPr>
            <a:lvl3pPr marL="872155" indent="0">
              <a:buNone/>
              <a:defRPr sz="1717" b="1"/>
            </a:lvl3pPr>
            <a:lvl4pPr marL="1308232" indent="0">
              <a:buNone/>
              <a:defRPr sz="1526" b="1"/>
            </a:lvl4pPr>
            <a:lvl5pPr marL="1744309" indent="0">
              <a:buNone/>
              <a:defRPr sz="1526" b="1"/>
            </a:lvl5pPr>
            <a:lvl6pPr marL="2180387" indent="0">
              <a:buNone/>
              <a:defRPr sz="1526" b="1"/>
            </a:lvl6pPr>
            <a:lvl7pPr marL="2616464" indent="0">
              <a:buNone/>
              <a:defRPr sz="1526" b="1"/>
            </a:lvl7pPr>
            <a:lvl8pPr marL="3052542" indent="0">
              <a:buNone/>
              <a:defRPr sz="1526" b="1"/>
            </a:lvl8pPr>
            <a:lvl9pPr marL="3488619" indent="0">
              <a:buNone/>
              <a:defRPr sz="152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970" y="2419833"/>
            <a:ext cx="4919374" cy="35592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6897" y="1623957"/>
            <a:ext cx="4943601" cy="795876"/>
          </a:xfrm>
        </p:spPr>
        <p:txBody>
          <a:bodyPr anchor="b"/>
          <a:lstStyle>
            <a:lvl1pPr marL="0" indent="0">
              <a:buNone/>
              <a:defRPr sz="2289" b="1"/>
            </a:lvl1pPr>
            <a:lvl2pPr marL="436077" indent="0">
              <a:buNone/>
              <a:defRPr sz="1908" b="1"/>
            </a:lvl2pPr>
            <a:lvl3pPr marL="872155" indent="0">
              <a:buNone/>
              <a:defRPr sz="1717" b="1"/>
            </a:lvl3pPr>
            <a:lvl4pPr marL="1308232" indent="0">
              <a:buNone/>
              <a:defRPr sz="1526" b="1"/>
            </a:lvl4pPr>
            <a:lvl5pPr marL="1744309" indent="0">
              <a:buNone/>
              <a:defRPr sz="1526" b="1"/>
            </a:lvl5pPr>
            <a:lvl6pPr marL="2180387" indent="0">
              <a:buNone/>
              <a:defRPr sz="1526" b="1"/>
            </a:lvl6pPr>
            <a:lvl7pPr marL="2616464" indent="0">
              <a:buNone/>
              <a:defRPr sz="1526" b="1"/>
            </a:lvl7pPr>
            <a:lvl8pPr marL="3052542" indent="0">
              <a:buNone/>
              <a:defRPr sz="1526" b="1"/>
            </a:lvl8pPr>
            <a:lvl9pPr marL="3488619" indent="0">
              <a:buNone/>
              <a:defRPr sz="152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6897" y="2419833"/>
            <a:ext cx="4943601" cy="35592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09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7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56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70" y="441642"/>
            <a:ext cx="3750474" cy="1545749"/>
          </a:xfrm>
        </p:spPr>
        <p:txBody>
          <a:bodyPr anchor="b"/>
          <a:lstStyle>
            <a:lvl1pPr>
              <a:defRPr sz="305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601" y="953826"/>
            <a:ext cx="5886897" cy="4707787"/>
          </a:xfrm>
        </p:spPr>
        <p:txBody>
          <a:bodyPr/>
          <a:lstStyle>
            <a:lvl1pPr>
              <a:defRPr sz="3052"/>
            </a:lvl1pPr>
            <a:lvl2pPr>
              <a:defRPr sz="2671"/>
            </a:lvl2pPr>
            <a:lvl3pPr>
              <a:defRPr sz="2289"/>
            </a:lvl3pPr>
            <a:lvl4pPr>
              <a:defRPr sz="1908"/>
            </a:lvl4pPr>
            <a:lvl5pPr>
              <a:defRPr sz="1908"/>
            </a:lvl5pPr>
            <a:lvl6pPr>
              <a:defRPr sz="1908"/>
            </a:lvl6pPr>
            <a:lvl7pPr>
              <a:defRPr sz="1908"/>
            </a:lvl7pPr>
            <a:lvl8pPr>
              <a:defRPr sz="1908"/>
            </a:lvl8pPr>
            <a:lvl9pPr>
              <a:defRPr sz="190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970" y="1987392"/>
            <a:ext cx="3750474" cy="3681888"/>
          </a:xfrm>
        </p:spPr>
        <p:txBody>
          <a:bodyPr/>
          <a:lstStyle>
            <a:lvl1pPr marL="0" indent="0">
              <a:buNone/>
              <a:defRPr sz="1526"/>
            </a:lvl1pPr>
            <a:lvl2pPr marL="436077" indent="0">
              <a:buNone/>
              <a:defRPr sz="1335"/>
            </a:lvl2pPr>
            <a:lvl3pPr marL="872155" indent="0">
              <a:buNone/>
              <a:defRPr sz="1145"/>
            </a:lvl3pPr>
            <a:lvl4pPr marL="1308232" indent="0">
              <a:buNone/>
              <a:defRPr sz="954"/>
            </a:lvl4pPr>
            <a:lvl5pPr marL="1744309" indent="0">
              <a:buNone/>
              <a:defRPr sz="954"/>
            </a:lvl5pPr>
            <a:lvl6pPr marL="2180387" indent="0">
              <a:buNone/>
              <a:defRPr sz="954"/>
            </a:lvl6pPr>
            <a:lvl7pPr marL="2616464" indent="0">
              <a:buNone/>
              <a:defRPr sz="954"/>
            </a:lvl7pPr>
            <a:lvl8pPr marL="3052542" indent="0">
              <a:buNone/>
              <a:defRPr sz="954"/>
            </a:lvl8pPr>
            <a:lvl9pPr marL="3488619" indent="0">
              <a:buNone/>
              <a:defRPr sz="9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3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70" y="441642"/>
            <a:ext cx="3750474" cy="1545749"/>
          </a:xfrm>
        </p:spPr>
        <p:txBody>
          <a:bodyPr anchor="b"/>
          <a:lstStyle>
            <a:lvl1pPr>
              <a:defRPr sz="305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43601" y="953826"/>
            <a:ext cx="5886897" cy="4707787"/>
          </a:xfrm>
        </p:spPr>
        <p:txBody>
          <a:bodyPr anchor="t"/>
          <a:lstStyle>
            <a:lvl1pPr marL="0" indent="0">
              <a:buNone/>
              <a:defRPr sz="3052"/>
            </a:lvl1pPr>
            <a:lvl2pPr marL="436077" indent="0">
              <a:buNone/>
              <a:defRPr sz="2671"/>
            </a:lvl2pPr>
            <a:lvl3pPr marL="872155" indent="0">
              <a:buNone/>
              <a:defRPr sz="2289"/>
            </a:lvl3pPr>
            <a:lvl4pPr marL="1308232" indent="0">
              <a:buNone/>
              <a:defRPr sz="1908"/>
            </a:lvl4pPr>
            <a:lvl5pPr marL="1744309" indent="0">
              <a:buNone/>
              <a:defRPr sz="1908"/>
            </a:lvl5pPr>
            <a:lvl6pPr marL="2180387" indent="0">
              <a:buNone/>
              <a:defRPr sz="1908"/>
            </a:lvl6pPr>
            <a:lvl7pPr marL="2616464" indent="0">
              <a:buNone/>
              <a:defRPr sz="1908"/>
            </a:lvl7pPr>
            <a:lvl8pPr marL="3052542" indent="0">
              <a:buNone/>
              <a:defRPr sz="1908"/>
            </a:lvl8pPr>
            <a:lvl9pPr marL="3488619" indent="0">
              <a:buNone/>
              <a:defRPr sz="190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970" y="1987392"/>
            <a:ext cx="3750474" cy="3681888"/>
          </a:xfrm>
        </p:spPr>
        <p:txBody>
          <a:bodyPr/>
          <a:lstStyle>
            <a:lvl1pPr marL="0" indent="0">
              <a:buNone/>
              <a:defRPr sz="1526"/>
            </a:lvl1pPr>
            <a:lvl2pPr marL="436077" indent="0">
              <a:buNone/>
              <a:defRPr sz="1335"/>
            </a:lvl2pPr>
            <a:lvl3pPr marL="872155" indent="0">
              <a:buNone/>
              <a:defRPr sz="1145"/>
            </a:lvl3pPr>
            <a:lvl4pPr marL="1308232" indent="0">
              <a:buNone/>
              <a:defRPr sz="954"/>
            </a:lvl4pPr>
            <a:lvl5pPr marL="1744309" indent="0">
              <a:buNone/>
              <a:defRPr sz="954"/>
            </a:lvl5pPr>
            <a:lvl6pPr marL="2180387" indent="0">
              <a:buNone/>
              <a:defRPr sz="954"/>
            </a:lvl6pPr>
            <a:lvl7pPr marL="2616464" indent="0">
              <a:buNone/>
              <a:defRPr sz="954"/>
            </a:lvl7pPr>
            <a:lvl8pPr marL="3052542" indent="0">
              <a:buNone/>
              <a:defRPr sz="954"/>
            </a:lvl8pPr>
            <a:lvl9pPr marL="3488619" indent="0">
              <a:buNone/>
              <a:defRPr sz="9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0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455" y="352701"/>
            <a:ext cx="10029528" cy="128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455" y="1763503"/>
            <a:ext cx="10029528" cy="420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455" y="6140058"/>
            <a:ext cx="2616399" cy="35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A774-1A9E-41C7-BCB1-AD7204AA61F9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1920" y="6140058"/>
            <a:ext cx="3924598" cy="35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2584" y="6140058"/>
            <a:ext cx="2616399" cy="35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CA7A-6AAE-4FAB-B289-6C298C4A2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5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72155" rtl="0" eaLnBrk="1" latinLnBrk="0" hangingPunct="1">
        <a:lnSpc>
          <a:spcPct val="90000"/>
        </a:lnSpc>
        <a:spcBef>
          <a:spcPct val="0"/>
        </a:spcBef>
        <a:buNone/>
        <a:defRPr sz="4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039" indent="-218039" algn="l" defTabSz="872155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2671" kern="1200">
          <a:solidFill>
            <a:schemeClr val="tx1"/>
          </a:solidFill>
          <a:latin typeface="+mn-lt"/>
          <a:ea typeface="+mn-ea"/>
          <a:cs typeface="+mn-cs"/>
        </a:defRPr>
      </a:lvl1pPr>
      <a:lvl2pPr marL="654116" indent="-218039" algn="l" defTabSz="87215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2289" kern="1200">
          <a:solidFill>
            <a:schemeClr val="tx1"/>
          </a:solidFill>
          <a:latin typeface="+mn-lt"/>
          <a:ea typeface="+mn-ea"/>
          <a:cs typeface="+mn-cs"/>
        </a:defRPr>
      </a:lvl2pPr>
      <a:lvl3pPr marL="1090193" indent="-218039" algn="l" defTabSz="87215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908" kern="1200">
          <a:solidFill>
            <a:schemeClr val="tx1"/>
          </a:solidFill>
          <a:latin typeface="+mn-lt"/>
          <a:ea typeface="+mn-ea"/>
          <a:cs typeface="+mn-cs"/>
        </a:defRPr>
      </a:lvl3pPr>
      <a:lvl4pPr marL="1526271" indent="-218039" algn="l" defTabSz="87215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17" kern="1200">
          <a:solidFill>
            <a:schemeClr val="tx1"/>
          </a:solidFill>
          <a:latin typeface="+mn-lt"/>
          <a:ea typeface="+mn-ea"/>
          <a:cs typeface="+mn-cs"/>
        </a:defRPr>
      </a:lvl4pPr>
      <a:lvl5pPr marL="1962348" indent="-218039" algn="l" defTabSz="87215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17" kern="1200">
          <a:solidFill>
            <a:schemeClr val="tx1"/>
          </a:solidFill>
          <a:latin typeface="+mn-lt"/>
          <a:ea typeface="+mn-ea"/>
          <a:cs typeface="+mn-cs"/>
        </a:defRPr>
      </a:lvl5pPr>
      <a:lvl6pPr marL="2398425" indent="-218039" algn="l" defTabSz="87215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17" kern="1200">
          <a:solidFill>
            <a:schemeClr val="tx1"/>
          </a:solidFill>
          <a:latin typeface="+mn-lt"/>
          <a:ea typeface="+mn-ea"/>
          <a:cs typeface="+mn-cs"/>
        </a:defRPr>
      </a:lvl6pPr>
      <a:lvl7pPr marL="2834503" indent="-218039" algn="l" defTabSz="87215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17" kern="1200">
          <a:solidFill>
            <a:schemeClr val="tx1"/>
          </a:solidFill>
          <a:latin typeface="+mn-lt"/>
          <a:ea typeface="+mn-ea"/>
          <a:cs typeface="+mn-cs"/>
        </a:defRPr>
      </a:lvl7pPr>
      <a:lvl8pPr marL="3270580" indent="-218039" algn="l" defTabSz="87215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17" kern="1200">
          <a:solidFill>
            <a:schemeClr val="tx1"/>
          </a:solidFill>
          <a:latin typeface="+mn-lt"/>
          <a:ea typeface="+mn-ea"/>
          <a:cs typeface="+mn-cs"/>
        </a:defRPr>
      </a:lvl8pPr>
      <a:lvl9pPr marL="3706658" indent="-218039" algn="l" defTabSz="872155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155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1pPr>
      <a:lvl2pPr marL="436077" algn="l" defTabSz="872155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2pPr>
      <a:lvl3pPr marL="872155" algn="l" defTabSz="872155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3pPr>
      <a:lvl4pPr marL="1308232" algn="l" defTabSz="872155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4pPr>
      <a:lvl5pPr marL="1744309" algn="l" defTabSz="872155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5pPr>
      <a:lvl6pPr marL="2180387" algn="l" defTabSz="872155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6pPr>
      <a:lvl7pPr marL="2616464" algn="l" defTabSz="872155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7pPr>
      <a:lvl8pPr marL="3052542" algn="l" defTabSz="872155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8pPr>
      <a:lvl9pPr marL="3488619" algn="l" defTabSz="872155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9949" y="214513"/>
            <a:ext cx="59402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শুভেচ্ছা   </a:t>
            </a:r>
            <a:endParaRPr lang="en-GB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77" y="1318847"/>
            <a:ext cx="4941277" cy="36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7" y="2818000"/>
            <a:ext cx="3690851" cy="2086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9" t="11084" r="2459" b="5285"/>
          <a:stretch/>
        </p:blipFill>
        <p:spPr>
          <a:xfrm>
            <a:off x="4538748" y="13248"/>
            <a:ext cx="3973485" cy="2024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63"/>
            <a:ext cx="4505498" cy="2035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281"/>
            <a:ext cx="4289367" cy="2170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6210" y="2093541"/>
            <a:ext cx="19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4300" y="2149506"/>
            <a:ext cx="19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 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348" y="4921515"/>
            <a:ext cx="19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 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3" y="2806204"/>
            <a:ext cx="3249209" cy="20983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77704" y="4954766"/>
            <a:ext cx="19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1738" y="4954766"/>
            <a:ext cx="19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  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32" y="116377"/>
            <a:ext cx="2883449" cy="19211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77704" y="2113469"/>
            <a:ext cx="19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সাইকেল  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756" y="5444735"/>
            <a:ext cx="11162925" cy="1039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21"/>
            <a:ext cx="11441861" cy="6540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219" y="317346"/>
            <a:ext cx="9007700" cy="97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72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</a:t>
            </a:r>
            <a:r>
              <a:rPr lang="en-GB" sz="572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572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GB" sz="572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72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 </a:t>
            </a:r>
            <a:r>
              <a:rPr lang="bn-BD" sz="5723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72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723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723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410" y="1091611"/>
            <a:ext cx="10917811" cy="5135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কী? এটির প্রয়োজন কেন? যানবাহনের প্রয়োজনীয়তা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চারটি বাক্য লিখ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971" y="364834"/>
            <a:ext cx="1986525" cy="5620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3052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GB" sz="305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8976" y="94089"/>
            <a:ext cx="9165324" cy="953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052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052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শিরোনামে যানবাহনের তালিকা তৈরি কর।</a:t>
            </a:r>
            <a:endParaRPr lang="bn-IN" sz="305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5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05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561" y="94089"/>
            <a:ext cx="1582759" cy="49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7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67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7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67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67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293205"/>
              </p:ext>
            </p:extLst>
          </p:nvPr>
        </p:nvGraphicFramePr>
        <p:xfrm>
          <a:off x="274561" y="1330035"/>
          <a:ext cx="10999740" cy="505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580"/>
                <a:gridCol w="3666580"/>
                <a:gridCol w="3666580"/>
              </a:tblGrid>
              <a:tr h="1010828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স্থলপথ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জলপথ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আকাশপথ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0828">
                <a:tc>
                  <a:txBody>
                    <a:bodyPr/>
                    <a:lstStyle/>
                    <a:p>
                      <a:pPr algn="ctr"/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0828">
                <a:tc>
                  <a:txBody>
                    <a:bodyPr/>
                    <a:lstStyle/>
                    <a:p>
                      <a:pPr algn="ctr"/>
                      <a:endParaRPr lang="en-GB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0828">
                <a:tc>
                  <a:txBody>
                    <a:bodyPr/>
                    <a:lstStyle/>
                    <a:p>
                      <a:pPr algn="ctr"/>
                      <a:endParaRPr lang="en-GB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082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5702" y="2610196"/>
            <a:ext cx="144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4633" y="2582486"/>
            <a:ext cx="183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702" y="4627268"/>
            <a:ext cx="164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9676" y="2464002"/>
            <a:ext cx="2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3650" y="5611428"/>
            <a:ext cx="2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3776" y="4465375"/>
            <a:ext cx="2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3651" y="3499771"/>
            <a:ext cx="2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6167" y="5628866"/>
            <a:ext cx="1383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702" y="3566328"/>
            <a:ext cx="144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2652" y="4596938"/>
            <a:ext cx="2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0130" y="3499770"/>
            <a:ext cx="2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957" y="203327"/>
            <a:ext cx="11224673" cy="6137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bn-IN" sz="419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19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</a:t>
            </a:r>
          </a:p>
          <a:p>
            <a:endParaRPr lang="bn-IN" sz="419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19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197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  </a:t>
            </a:r>
            <a:r>
              <a:rPr lang="bn-IN" sz="419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 পরিবেশের উপাদান।</a:t>
            </a:r>
          </a:p>
          <a:p>
            <a:endParaRPr lang="bn-IN" sz="419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19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197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ও যানবাহন আমাদের অনেক ------------------ আসে।</a:t>
            </a:r>
            <a:endParaRPr lang="bn-IN" sz="419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19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19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197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দিয়ে আমরা </a:t>
            </a:r>
            <a:r>
              <a:rPr lang="bn-IN" sz="4197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 </a:t>
            </a:r>
            <a:r>
              <a:rPr lang="bn-IN" sz="4197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যাই।  </a:t>
            </a:r>
            <a:endParaRPr lang="en-GB" sz="4197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0246" y="1763011"/>
            <a:ext cx="2148031" cy="67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81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 </a:t>
            </a:r>
            <a:endParaRPr lang="en-GB" sz="381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8896" y="3117240"/>
            <a:ext cx="2148031" cy="67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815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উপকারে  </a:t>
            </a:r>
            <a:endParaRPr lang="en-GB" sz="381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595" y="4321839"/>
            <a:ext cx="1897698" cy="67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815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  </a:t>
            </a:r>
            <a:endParaRPr lang="en-GB" sz="381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3197" y="349134"/>
            <a:ext cx="211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519495" y="445586"/>
            <a:ext cx="8188358" cy="888284"/>
          </a:xfrm>
          <a:prstGeom prst="ribb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78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578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GB" sz="457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067" y="1721484"/>
            <a:ext cx="10675551" cy="44575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57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 ।</a:t>
            </a:r>
          </a:p>
          <a:p>
            <a:r>
              <a:rPr lang="bn-IN" sz="457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IN" sz="4578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কেন যানবাহন ব্যবহার করি?</a:t>
            </a:r>
            <a:endParaRPr lang="bn-IN" sz="457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57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 </a:t>
            </a:r>
            <a:r>
              <a:rPr lang="bn-IN" sz="4578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জলযানের নাম বল।</a:t>
            </a:r>
            <a:endParaRPr lang="bn-IN" sz="457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578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বিদ্যালয়ে </a:t>
            </a:r>
            <a:r>
              <a:rPr lang="bn-IN" sz="4578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 সময় তুমি কোন যানবাহন ব্যবহার কর? </a:t>
            </a:r>
            <a:endParaRPr lang="en-GB" sz="457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7678" y="338644"/>
            <a:ext cx="278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2" y="1190993"/>
            <a:ext cx="8669216" cy="54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190" y="1625936"/>
            <a:ext cx="3524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52" y="2840946"/>
            <a:ext cx="5461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লাকী আখতার পারভীন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বিহারী সরকারি প্রাথমিক বিদ্যালয়</a:t>
            </a:r>
          </a:p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পীরগাছা, রংপুর 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1637" y="1590185"/>
            <a:ext cx="4724053" cy="385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15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81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15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r>
              <a:rPr lang="en-US" sz="3434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434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34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434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34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3434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3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43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343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43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3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en-US" sz="3434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3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43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34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 যানবাহন ।</a:t>
            </a:r>
            <a:endParaRPr lang="en-US" sz="3434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3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43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৩৫ </a:t>
            </a:r>
            <a:r>
              <a:rPr lang="en-US" sz="343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434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3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43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২১/৮/ ২০১৯ </a:t>
            </a:r>
            <a:r>
              <a:rPr lang="en-US" sz="343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bn-BD" sz="343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43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4378570" y="984739"/>
            <a:ext cx="3217877" cy="1906172"/>
          </a:xfrm>
          <a:prstGeom prst="star7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3094" y="3106190"/>
            <a:ext cx="9536083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রা-</a:t>
            </a:r>
            <a:endParaRPr lang="en-US" sz="32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1.2.4।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82814" y="0"/>
            <a:ext cx="7008589" cy="748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6815"/>
            <a:ext cx="3446585" cy="2429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9" y="881564"/>
            <a:ext cx="3393831" cy="25826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" y="3753400"/>
            <a:ext cx="4286250" cy="2247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352" y="872775"/>
            <a:ext cx="3452019" cy="2589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8" y="3886200"/>
            <a:ext cx="3305908" cy="18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27939" y="158262"/>
            <a:ext cx="5654572" cy="748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3921369"/>
            <a:ext cx="3692769" cy="23327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65" y="4244304"/>
            <a:ext cx="2458611" cy="20861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23" y="984738"/>
            <a:ext cx="3763107" cy="2901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2" y="4413739"/>
            <a:ext cx="3165229" cy="19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338" y="2074986"/>
            <a:ext cx="8608788" cy="2373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6212" y="5380891"/>
            <a:ext cx="7814603" cy="1013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দিয়ে আমরা বিদ্যালয়ে যাই।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5303519" y="42942"/>
            <a:ext cx="6217919" cy="4933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3" y="1318846"/>
            <a:ext cx="3798276" cy="23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6815" y="5521569"/>
            <a:ext cx="7767923" cy="110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দিয়ে আম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হাট বাজারে যাই।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h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400799" cy="52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3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2769" y="4434901"/>
            <a:ext cx="198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  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523" y="5451231"/>
            <a:ext cx="7671900" cy="978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দিয়ে আমরা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4428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"/>
            <a:ext cx="4431322" cy="46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246</Words>
  <Application>Microsoft Office PowerPoint</Application>
  <PresentationFormat>Custom</PresentationFormat>
  <Paragraphs>82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29</cp:revision>
  <dcterms:created xsi:type="dcterms:W3CDTF">2019-08-23T14:49:44Z</dcterms:created>
  <dcterms:modified xsi:type="dcterms:W3CDTF">2020-03-18T08:10:56Z</dcterms:modified>
</cp:coreProperties>
</file>