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384" autoAdjust="0"/>
  </p:normalViewPr>
  <p:slideViewPr>
    <p:cSldViewPr snapToGrid="0" showGuides="1">
      <p:cViewPr varScale="1">
        <p:scale>
          <a:sx n="60" d="100"/>
          <a:sy n="60" d="100"/>
        </p:scale>
        <p:origin x="7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1CF10-A583-48EE-9484-7AFB2A0A5C91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569D8-F85D-49A9-AEEF-4737795AE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9D8-F85D-49A9-AEEF-4737795AE8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69D8-F85D-49A9-AEEF-4737795AE8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4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158A8-A2E5-4AE6-B6C3-2D09BCCB9652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2863-7339-4900-B99B-E20C3125DDE1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187-A06A-4EBC-AB0A-972F2EFC0253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DC78-29FC-4552-AB73-DAFEB734CD69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2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53098-8AF1-4620-8CDE-3565E5906C58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75CF9-4031-408C-A6CB-4509FA526922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9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8688-246E-4E2F-A183-113E23516BA7}" type="datetime1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7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305BF-6DB7-45BA-8CE0-D2FB7DF313CE}" type="datetime1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5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C5B6-557B-41BB-83B5-D9FDCD58DB90}" type="datetime1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1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09AE-1142-48E7-97CE-E7A0F9E68F48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1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ED85-086E-4743-A9C7-537DADCAED86}" type="datetime1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1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5D00C-96C0-4A9B-876E-EE2C9E3A548B}" type="datetime1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KKT Digital World,L.P High School,Chhatak,Sunamgonj,MMC_88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C8C0D-D715-4FE5-B99B-6FA28D19B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654" y="2859374"/>
            <a:ext cx="11918731" cy="11392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KKT Digital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World,L.P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School,Chhatak,Sunamgonj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941" y="5975131"/>
            <a:ext cx="5326117" cy="557157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01765" y="536028"/>
            <a:ext cx="7588469" cy="135583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the…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4300" y="320040"/>
            <a:ext cx="43434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1324791"/>
            <a:ext cx="10134600" cy="6281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Interrogative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" y="2423160"/>
            <a:ext cx="11811000" cy="29295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am an ardent follower of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Hazrat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Muhammed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(SM).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 is the guide of the human being.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We are obedient to him.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Hazrat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(R) was the first man to receive his invitation.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Hazrat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Omar &amp; Ali (R) were the next caliphs of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Hazrat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Abu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Bakar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74376" y="6117021"/>
            <a:ext cx="4443248" cy="588689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2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24" y="198120"/>
            <a:ext cx="11808373" cy="827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change Assertive (with action verb) to Interrogative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59" y="1447800"/>
            <a:ext cx="8572497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say my  prayer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times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regularly. (Interrogative)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" y="2466646"/>
            <a:ext cx="854964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mother wants me to be a model of truth. (Inter)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" y="3429000"/>
            <a:ext cx="8532223" cy="6148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prophet ordered us to follow him (Interrogative)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1" y="4785360"/>
            <a:ext cx="851916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action verb in the sentence, Interrogative will be started  with Don’t/Doesn’t/Didn’t according to tense, subject &amp; number.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" y="1960350"/>
            <a:ext cx="82296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I say my  prayer 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times </a:t>
            </a:r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regularly?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336" y="2967335"/>
            <a:ext cx="861604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my mother want me to be a model of truth?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589" y="4080944"/>
            <a:ext cx="7639051" cy="5977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Didn’t our prophet order us to follow him?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953203" y="6274676"/>
            <a:ext cx="4285593" cy="446799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93" y="1529255"/>
            <a:ext cx="3230289" cy="45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2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4300" y="228600"/>
            <a:ext cx="43434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endParaRPr lang="en-US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81958"/>
            <a:ext cx="11902440" cy="8040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Interrogative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2495848"/>
            <a:ext cx="11902440" cy="29295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Religion plays an important role in human life.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Noble people follow their religions properly.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All the prophets sacrificed their lives for the sake of religion.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Religions teach us morality.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It shows the way of truth.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95548" y="6101257"/>
            <a:ext cx="4600903" cy="604454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389" y="213360"/>
            <a:ext cx="10765221" cy="827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Assertive (with Every) to Interrogative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277" y="1320084"/>
            <a:ext cx="9911446" cy="630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 wishes to be happy.(Interrogative)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2355" y="2247363"/>
            <a:ext cx="7620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does not  wish to be happy?</a:t>
            </a:r>
            <a:endParaRPr lang="en-US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5363" y="1270563"/>
            <a:ext cx="2590800" cy="679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rot="5400000" flipV="1">
            <a:off x="-242221" y="1587422"/>
            <a:ext cx="1253112" cy="1159331"/>
          </a:xfrm>
          <a:prstGeom prst="uturnArrow">
            <a:avLst>
              <a:gd name="adj1" fmla="val 20775"/>
              <a:gd name="adj2" fmla="val 20775"/>
              <a:gd name="adj3" fmla="val 22183"/>
              <a:gd name="adj4" fmla="val 43750"/>
              <a:gd name="adj5" fmla="val 9894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6818" y="2184042"/>
            <a:ext cx="3385458" cy="67910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2987899"/>
            <a:ext cx="4816699" cy="3322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Down Arrow Callout 10"/>
          <p:cNvSpPr/>
          <p:nvPr/>
        </p:nvSpPr>
        <p:spPr>
          <a:xfrm>
            <a:off x="5076970" y="2933131"/>
            <a:ext cx="6960355" cy="1224643"/>
          </a:xfrm>
          <a:prstGeom prst="downArrowCallout">
            <a:avLst>
              <a:gd name="adj1" fmla="val 46333"/>
              <a:gd name="adj2" fmla="val 45000"/>
              <a:gd name="adj3" fmla="val 25000"/>
              <a:gd name="adj4" fmla="val 569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852" y="3063922"/>
            <a:ext cx="6629086" cy="538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negative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6478" y="4157774"/>
            <a:ext cx="6928962" cy="23931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63717" y="4211471"/>
            <a:ext cx="6764426" cy="22848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Everybody loves flowers.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Nobody hates it.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Everyone smells flowers.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Everybody enjoys it.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All desire its beauty.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626069" y="6369269"/>
            <a:ext cx="4527331" cy="352206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1" grpId="0" animBg="1"/>
      <p:bldP spid="12" grpId="0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89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586" y="136635"/>
            <a:ext cx="10746827" cy="827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Assertive (with Every+ noun) to Interrogative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9710" y="1124607"/>
            <a:ext cx="10140046" cy="630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  mother  loves her child.(Interrogative</a:t>
            </a:r>
            <a:r>
              <a:rPr lang="en-US" b="1" dirty="0" smtClean="0">
                <a:latin typeface="Book Antiqua" pitchFamily="18" charset="0"/>
              </a:rPr>
              <a:t>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5476" y="1991710"/>
            <a:ext cx="10074166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 any mother  who does not  love her child?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71903" y="1150882"/>
            <a:ext cx="1507672" cy="5608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U-Turn Arrow 8"/>
          <p:cNvSpPr/>
          <p:nvPr/>
        </p:nvSpPr>
        <p:spPr>
          <a:xfrm rot="5400000" flipV="1">
            <a:off x="240549" y="1614776"/>
            <a:ext cx="1253112" cy="504497"/>
          </a:xfrm>
          <a:prstGeom prst="uturnArrow">
            <a:avLst>
              <a:gd name="adj1" fmla="val 20775"/>
              <a:gd name="adj2" fmla="val 20775"/>
              <a:gd name="adj3" fmla="val 22183"/>
              <a:gd name="adj4" fmla="val 43750"/>
              <a:gd name="adj5" fmla="val 98944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50883" y="1899745"/>
            <a:ext cx="2554014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12020" y="1961617"/>
            <a:ext cx="281758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448" y="2685393"/>
            <a:ext cx="7881368" cy="5388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negative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3910" y="3510643"/>
            <a:ext cx="8316311" cy="28743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918" y="3675993"/>
            <a:ext cx="8127830" cy="27486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Every man  loves flowers.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Every person hates a liar.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Every  woman  likes ornament.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Every baby  wants  toys.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Every man desires more and more.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354724" y="2609194"/>
            <a:ext cx="8381999" cy="1066800"/>
          </a:xfrm>
          <a:prstGeom prst="downArrowCallout">
            <a:avLst>
              <a:gd name="adj1" fmla="val 46333"/>
              <a:gd name="adj2" fmla="val 45000"/>
              <a:gd name="adj3" fmla="val 25000"/>
              <a:gd name="adj4" fmla="val 569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itchFamily="18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989989" y="6463862"/>
            <a:ext cx="4212021" cy="257613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517" y="2680138"/>
            <a:ext cx="3121573" cy="37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248" y="152400"/>
            <a:ext cx="10925504" cy="827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Assertive (with never/nothing) to Interrogative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62" y="662232"/>
            <a:ext cx="4218097" cy="3796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6011" y="1439146"/>
            <a:ext cx="6068903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never  drink tea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 Antiqua" pitchFamily="18" charset="0"/>
              </a:rPr>
              <a:t>.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7445877" y="979055"/>
            <a:ext cx="3743354" cy="4071032"/>
          </a:xfrm>
          <a:prstGeom prst="mathMultiply">
            <a:avLst>
              <a:gd name="adj1" fmla="val 68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9887" y="2437629"/>
            <a:ext cx="6068903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I ever  drink tea?</a:t>
            </a:r>
            <a:endParaRPr lang="en-US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1407269" y="1418896"/>
            <a:ext cx="2514600" cy="835573"/>
          </a:xfrm>
          <a:prstGeom prst="wedgeEllipseCallout">
            <a:avLst>
              <a:gd name="adj1" fmla="val 21773"/>
              <a:gd name="adj2" fmla="val 8064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91487" y="2478544"/>
            <a:ext cx="1543109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3285976"/>
            <a:ext cx="4099034" cy="31737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00297" y="4345553"/>
            <a:ext cx="58674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had nothing  to say.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3455" y="5438629"/>
            <a:ext cx="6068903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 I anything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say?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6479627" y="4043658"/>
            <a:ext cx="2648009" cy="1125590"/>
          </a:xfrm>
          <a:prstGeom prst="wedgeEllipseCallout">
            <a:avLst>
              <a:gd name="adj1" fmla="val -25708"/>
              <a:gd name="adj2" fmla="val 7628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385033" y="5459986"/>
            <a:ext cx="2488325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874376" y="6321972"/>
            <a:ext cx="4443248" cy="352206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66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2" grpId="0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91662"/>
            <a:ext cx="73152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at home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700" y="1371600"/>
            <a:ext cx="10134600" cy="62816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into Interrogative</a:t>
            </a:r>
            <a:r>
              <a:rPr lang="en-US" b="1" dirty="0" smtClean="0">
                <a:latin typeface="Book Antiqua" pitchFamily="18" charset="0"/>
              </a:rPr>
              <a:t>.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918" y="1999574"/>
            <a:ext cx="10360163" cy="44826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He is a noble man.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Everybody likes him.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He was a bright student.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He studied regularly in his student life.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He did not do any work subversive to state and society.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He is now a model of the society.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We are proud of him.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We pray for him to be a famous person.</a:t>
            </a:r>
          </a:p>
          <a:p>
            <a:endParaRPr lang="en-US" b="1" dirty="0">
              <a:latin typeface="Book Antiqua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9196" y="6227380"/>
            <a:ext cx="4553607" cy="494096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269166"/>
            <a:ext cx="5867400" cy="6951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Inviting you to enjoy part-3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81000" y="1583872"/>
            <a:ext cx="7391400" cy="1464128"/>
          </a:xfrm>
          <a:prstGeom prst="wedgeRoundRectCallout">
            <a:avLst>
              <a:gd name="adj1" fmla="val 50980"/>
              <a:gd name="adj2" fmla="val 78492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 you all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45233"/>
            <a:ext cx="6385810" cy="40773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19196" y="6211615"/>
            <a:ext cx="4553607" cy="494096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3626427" y="1066800"/>
            <a:ext cx="4939145" cy="4724400"/>
          </a:xfrm>
          <a:prstGeom prst="donut">
            <a:avLst>
              <a:gd name="adj" fmla="val 20850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numCol="1" rtlCol="0" anchor="ctr">
            <a:prstTxWarp prst="textCircl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.Welcome to the KKT Digital world Presentation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971" y="2053652"/>
            <a:ext cx="2998032" cy="27581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8251" y="5959366"/>
            <a:ext cx="4695497" cy="762109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3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84754" y="221105"/>
            <a:ext cx="3822492" cy="77948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813" y="3429000"/>
            <a:ext cx="5621312" cy="28668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Komal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Kanta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Ray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Talukder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L.P High School</a:t>
            </a: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Chhatak,Sunamgonj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96" y="1221269"/>
            <a:ext cx="2030144" cy="20728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0898" y="3429000"/>
            <a:ext cx="5801194" cy="28668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Presentation-made by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Class:Nine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/Ten</a:t>
            </a: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Sentences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Part-2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53" y="1391743"/>
            <a:ext cx="2428875" cy="188595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643148" y="6337738"/>
            <a:ext cx="4905703" cy="399503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1" y="209859"/>
            <a:ext cx="11797258" cy="6100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4293" y="3874957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very beautiful sight.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543" y="3901440"/>
            <a:ext cx="631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it a very beautiful sight?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515" y="1280410"/>
            <a:ext cx="5187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sight looks so nice.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8" y="1304921"/>
            <a:ext cx="6095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the sight look so nice?</a:t>
            </a:r>
            <a:endParaRPr lang="en-US" sz="32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98024" y="6369269"/>
            <a:ext cx="4395952" cy="352206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0" y="2029201"/>
            <a:ext cx="647700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is--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429000"/>
            <a:ext cx="7162800" cy="104792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 of sentence</a:t>
            </a: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Part-2 (Assertive to Interrogative)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6493" y="6353504"/>
            <a:ext cx="4459014" cy="367972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793229"/>
            <a:ext cx="11430000" cy="1828800"/>
          </a:xfrm>
          <a:prstGeom prst="ellipse">
            <a:avLst/>
          </a:prstGeom>
          <a:noFill/>
          <a:ln w="1524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514600" y="1166446"/>
            <a:ext cx="7162800" cy="1143000"/>
          </a:xfrm>
          <a:prstGeom prst="vertic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17785" y="2271010"/>
            <a:ext cx="11156430" cy="405483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  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completing this lesson, we will be able to—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the use of be verb with negative.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pply the use of auxiliary verbs with negative.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pply question word (‘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word) in interrogative.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from assertive to interrogative.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32334" y="6290442"/>
            <a:ext cx="4527331" cy="431034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2693" y="6243146"/>
            <a:ext cx="4306614" cy="478330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134255" y="543393"/>
            <a:ext cx="10463135" cy="94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 see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video about Transformation Sentence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26852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9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235">
            <a:off x="327517" y="-48316"/>
            <a:ext cx="3020906" cy="2282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415">
            <a:off x="9500265" y="82229"/>
            <a:ext cx="2795623" cy="1922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" y="1996440"/>
            <a:ext cx="11841480" cy="842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is most essential for us. (Interrogative)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" y="3566160"/>
            <a:ext cx="1187196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plays a very important role in our life. (Interrogative)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" y="5268575"/>
            <a:ext cx="89154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needs it. (Interrogative)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86669"/>
            <a:ext cx="9982200" cy="7709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computer most essential for us?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778" y="4308455"/>
            <a:ext cx="11717721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 it play a very important role in our life?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908655"/>
            <a:ext cx="5486400" cy="537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does  not need it?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27960" y="2118359"/>
            <a:ext cx="563880" cy="65532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0519" y="2863921"/>
            <a:ext cx="1451067" cy="6717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" y="3550920"/>
            <a:ext cx="1158240" cy="7162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8014" y="4256316"/>
            <a:ext cx="1963555" cy="69026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9186" y="5123792"/>
            <a:ext cx="2837793" cy="7440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7592" y="5927834"/>
            <a:ext cx="3647688" cy="6558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48100" y="452643"/>
            <a:ext cx="44958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u="sng" dirty="0" smtClean="0">
                <a:latin typeface="Book Antiqua" pitchFamily="18" charset="0"/>
              </a:rPr>
              <a:t>Notice carefully</a:t>
            </a:r>
            <a:endParaRPr lang="en-US" sz="4000" b="1" u="sng" dirty="0">
              <a:latin typeface="Book Antiqua" pitchFamily="18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748251" y="6400800"/>
            <a:ext cx="4695497" cy="320675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-76200" y="-76200"/>
            <a:ext cx="12344400" cy="7010400"/>
          </a:xfrm>
          <a:prstGeom prst="frame">
            <a:avLst>
              <a:gd name="adj1" fmla="val 2108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59" y="262458"/>
            <a:ext cx="11666482" cy="8565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change Assertive(with be verb) to   Interrogative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08" y="1251678"/>
            <a:ext cx="11664046" cy="63011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mind is very short.(Interrogative)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96706"/>
            <a:ext cx="11767279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am the best gift of Allah to my mother. (Interrogative)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855" y="3825490"/>
            <a:ext cx="11752289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Akbar was the greatest king of India. (Interrogative)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046617"/>
            <a:ext cx="118872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assertive sentence is, subject + be ( am, is, are, was, were) + extension,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677" y="5732417"/>
            <a:ext cx="2520043" cy="5193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will be--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3680" y="5847695"/>
            <a:ext cx="9128760" cy="537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Be(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amn’t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/isn’t/aren’t/wasn’t/weren’t +subject +extension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+?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717" y="1818837"/>
            <a:ext cx="8006443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Isn’t human mind very short?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335" y="3132226"/>
            <a:ext cx="10406746" cy="5935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Amn’t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the best gift of Allah to my mother?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" y="4476095"/>
            <a:ext cx="10134600" cy="690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Wasn’t Akbar the greatest king of India?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882258" y="6306206"/>
            <a:ext cx="4427483" cy="399503"/>
          </a:xfrm>
        </p:spPr>
        <p:txBody>
          <a:bodyPr/>
          <a:lstStyle/>
          <a:p>
            <a:r>
              <a:rPr lang="en-US" smtClean="0"/>
              <a:t>KKT Digital World,L.P High School,Chhatak,Sunamgonj,MMC_88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864</Words>
  <Application>Microsoft Office PowerPoint</Application>
  <PresentationFormat>Widescreen</PresentationFormat>
  <Paragraphs>120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komalkanta1970@gmail.com</dc:creator>
  <cp:lastModifiedBy>komalkanta1970@gmail.com</cp:lastModifiedBy>
  <cp:revision>54</cp:revision>
  <dcterms:created xsi:type="dcterms:W3CDTF">2020-03-15T13:22:34Z</dcterms:created>
  <dcterms:modified xsi:type="dcterms:W3CDTF">2020-03-19T03:19:50Z</dcterms:modified>
</cp:coreProperties>
</file>