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un 18"/>
          <p:cNvSpPr/>
          <p:nvPr/>
        </p:nvSpPr>
        <p:spPr>
          <a:xfrm>
            <a:off x="228600" y="4419600"/>
            <a:ext cx="609600" cy="609600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 rot="16200000">
            <a:off x="495300" y="4610100"/>
            <a:ext cx="1295400" cy="609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loud 14"/>
          <p:cNvSpPr/>
          <p:nvPr/>
        </p:nvSpPr>
        <p:spPr>
          <a:xfrm>
            <a:off x="152400" y="3200400"/>
            <a:ext cx="2362200" cy="1447800"/>
          </a:xfrm>
          <a:prstGeom prst="cloud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loud 16"/>
          <p:cNvSpPr/>
          <p:nvPr/>
        </p:nvSpPr>
        <p:spPr>
          <a:xfrm>
            <a:off x="3200400" y="3733800"/>
            <a:ext cx="2362200" cy="1447800"/>
          </a:xfrm>
          <a:prstGeom prst="cloud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16200000">
            <a:off x="3543300" y="5143500"/>
            <a:ext cx="1295400" cy="609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loud 1"/>
          <p:cNvSpPr/>
          <p:nvPr/>
        </p:nvSpPr>
        <p:spPr>
          <a:xfrm>
            <a:off x="0" y="6096000"/>
            <a:ext cx="7391400" cy="609600"/>
          </a:xfrm>
          <a:prstGeom prst="cloud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loud 2"/>
          <p:cNvSpPr/>
          <p:nvPr/>
        </p:nvSpPr>
        <p:spPr>
          <a:xfrm>
            <a:off x="381000" y="6400800"/>
            <a:ext cx="7543800" cy="609600"/>
          </a:xfrm>
          <a:prstGeom prst="cloud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loud 3"/>
          <p:cNvSpPr/>
          <p:nvPr/>
        </p:nvSpPr>
        <p:spPr>
          <a:xfrm>
            <a:off x="1981200" y="6248400"/>
            <a:ext cx="7162800" cy="609600"/>
          </a:xfrm>
          <a:prstGeom prst="cloud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4"/>
          <p:cNvSpPr/>
          <p:nvPr/>
        </p:nvSpPr>
        <p:spPr>
          <a:xfrm>
            <a:off x="1828800" y="5791200"/>
            <a:ext cx="7315200" cy="609600"/>
          </a:xfrm>
          <a:prstGeom prst="clou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0" y="5638800"/>
            <a:ext cx="3276600" cy="762000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410200"/>
            <a:ext cx="9017733" cy="889958"/>
          </a:xfrm>
          <a:custGeom>
            <a:avLst/>
            <a:gdLst>
              <a:gd name="connsiteX0" fmla="*/ 4278702 w 9551133"/>
              <a:gd name="connsiteY0" fmla="*/ 0 h 3140015"/>
              <a:gd name="connsiteX1" fmla="*/ 4528868 w 9551133"/>
              <a:gd name="connsiteY1" fmla="*/ 17253 h 3140015"/>
              <a:gd name="connsiteX2" fmla="*/ 4804913 w 9551133"/>
              <a:gd name="connsiteY2" fmla="*/ 77638 h 3140015"/>
              <a:gd name="connsiteX3" fmla="*/ 5365630 w 9551133"/>
              <a:gd name="connsiteY3" fmla="*/ 250166 h 3140015"/>
              <a:gd name="connsiteX4" fmla="*/ 5891841 w 9551133"/>
              <a:gd name="connsiteY4" fmla="*/ 517585 h 3140015"/>
              <a:gd name="connsiteX5" fmla="*/ 5995358 w 9551133"/>
              <a:gd name="connsiteY5" fmla="*/ 586597 h 3140015"/>
              <a:gd name="connsiteX6" fmla="*/ 6012611 w 9551133"/>
              <a:gd name="connsiteY6" fmla="*/ 612476 h 3140015"/>
              <a:gd name="connsiteX7" fmla="*/ 5917720 w 9551133"/>
              <a:gd name="connsiteY7" fmla="*/ 715993 h 3140015"/>
              <a:gd name="connsiteX8" fmla="*/ 5727939 w 9551133"/>
              <a:gd name="connsiteY8" fmla="*/ 845389 h 3140015"/>
              <a:gd name="connsiteX9" fmla="*/ 5650302 w 9551133"/>
              <a:gd name="connsiteY9" fmla="*/ 897148 h 3140015"/>
              <a:gd name="connsiteX10" fmla="*/ 5615796 w 9551133"/>
              <a:gd name="connsiteY10" fmla="*/ 923027 h 3140015"/>
              <a:gd name="connsiteX11" fmla="*/ 5503652 w 9551133"/>
              <a:gd name="connsiteY11" fmla="*/ 983412 h 3140015"/>
              <a:gd name="connsiteX12" fmla="*/ 5443268 w 9551133"/>
              <a:gd name="connsiteY12" fmla="*/ 1009291 h 3140015"/>
              <a:gd name="connsiteX13" fmla="*/ 5305245 w 9551133"/>
              <a:gd name="connsiteY13" fmla="*/ 983412 h 3140015"/>
              <a:gd name="connsiteX14" fmla="*/ 5149969 w 9551133"/>
              <a:gd name="connsiteY14" fmla="*/ 871268 h 3140015"/>
              <a:gd name="connsiteX15" fmla="*/ 5089585 w 9551133"/>
              <a:gd name="connsiteY15" fmla="*/ 793631 h 3140015"/>
              <a:gd name="connsiteX16" fmla="*/ 4960188 w 9551133"/>
              <a:gd name="connsiteY16" fmla="*/ 681487 h 3140015"/>
              <a:gd name="connsiteX17" fmla="*/ 4856671 w 9551133"/>
              <a:gd name="connsiteY17" fmla="*/ 577970 h 3140015"/>
              <a:gd name="connsiteX18" fmla="*/ 4813539 w 9551133"/>
              <a:gd name="connsiteY18" fmla="*/ 534838 h 3140015"/>
              <a:gd name="connsiteX19" fmla="*/ 4761781 w 9551133"/>
              <a:gd name="connsiteY19" fmla="*/ 448574 h 3140015"/>
              <a:gd name="connsiteX20" fmla="*/ 4718649 w 9551133"/>
              <a:gd name="connsiteY20" fmla="*/ 388189 h 3140015"/>
              <a:gd name="connsiteX21" fmla="*/ 4701396 w 9551133"/>
              <a:gd name="connsiteY21" fmla="*/ 336431 h 3140015"/>
              <a:gd name="connsiteX22" fmla="*/ 4684143 w 9551133"/>
              <a:gd name="connsiteY22" fmla="*/ 276046 h 3140015"/>
              <a:gd name="connsiteX23" fmla="*/ 4710022 w 9551133"/>
              <a:gd name="connsiteY23" fmla="*/ 250166 h 3140015"/>
              <a:gd name="connsiteX24" fmla="*/ 4770407 w 9551133"/>
              <a:gd name="connsiteY24" fmla="*/ 232914 h 3140015"/>
              <a:gd name="connsiteX25" fmla="*/ 4830792 w 9551133"/>
              <a:gd name="connsiteY25" fmla="*/ 189782 h 3140015"/>
              <a:gd name="connsiteX26" fmla="*/ 4882551 w 9551133"/>
              <a:gd name="connsiteY26" fmla="*/ 172529 h 3140015"/>
              <a:gd name="connsiteX27" fmla="*/ 4908430 w 9551133"/>
              <a:gd name="connsiteY27" fmla="*/ 163902 h 3140015"/>
              <a:gd name="connsiteX28" fmla="*/ 5089585 w 9551133"/>
              <a:gd name="connsiteY28" fmla="*/ 172529 h 3140015"/>
              <a:gd name="connsiteX29" fmla="*/ 5115464 w 9551133"/>
              <a:gd name="connsiteY29" fmla="*/ 181155 h 3140015"/>
              <a:gd name="connsiteX30" fmla="*/ 5132717 w 9551133"/>
              <a:gd name="connsiteY30" fmla="*/ 232914 h 3140015"/>
              <a:gd name="connsiteX31" fmla="*/ 5149969 w 9551133"/>
              <a:gd name="connsiteY31" fmla="*/ 258793 h 3140015"/>
              <a:gd name="connsiteX32" fmla="*/ 5158596 w 9551133"/>
              <a:gd name="connsiteY32" fmla="*/ 310551 h 3140015"/>
              <a:gd name="connsiteX33" fmla="*/ 5141343 w 9551133"/>
              <a:gd name="connsiteY33" fmla="*/ 457200 h 3140015"/>
              <a:gd name="connsiteX34" fmla="*/ 5106837 w 9551133"/>
              <a:gd name="connsiteY34" fmla="*/ 534838 h 3140015"/>
              <a:gd name="connsiteX35" fmla="*/ 5089585 w 9551133"/>
              <a:gd name="connsiteY35" fmla="*/ 577970 h 3140015"/>
              <a:gd name="connsiteX36" fmla="*/ 5046452 w 9551133"/>
              <a:gd name="connsiteY36" fmla="*/ 612476 h 3140015"/>
              <a:gd name="connsiteX37" fmla="*/ 4917056 w 9551133"/>
              <a:gd name="connsiteY37" fmla="*/ 707366 h 3140015"/>
              <a:gd name="connsiteX38" fmla="*/ 4468483 w 9551133"/>
              <a:gd name="connsiteY38" fmla="*/ 750499 h 3140015"/>
              <a:gd name="connsiteX39" fmla="*/ 4270075 w 9551133"/>
              <a:gd name="connsiteY39" fmla="*/ 707366 h 3140015"/>
              <a:gd name="connsiteX40" fmla="*/ 4140679 w 9551133"/>
              <a:gd name="connsiteY40" fmla="*/ 698740 h 3140015"/>
              <a:gd name="connsiteX41" fmla="*/ 4028535 w 9551133"/>
              <a:gd name="connsiteY41" fmla="*/ 672861 h 3140015"/>
              <a:gd name="connsiteX42" fmla="*/ 3485071 w 9551133"/>
              <a:gd name="connsiteY42" fmla="*/ 646982 h 3140015"/>
              <a:gd name="connsiteX43" fmla="*/ 3416060 w 9551133"/>
              <a:gd name="connsiteY43" fmla="*/ 698740 h 3140015"/>
              <a:gd name="connsiteX44" fmla="*/ 3390181 w 9551133"/>
              <a:gd name="connsiteY44" fmla="*/ 785004 h 3140015"/>
              <a:gd name="connsiteX45" fmla="*/ 3303917 w 9551133"/>
              <a:gd name="connsiteY45" fmla="*/ 1035170 h 3140015"/>
              <a:gd name="connsiteX46" fmla="*/ 3329796 w 9551133"/>
              <a:gd name="connsiteY46" fmla="*/ 1371600 h 3140015"/>
              <a:gd name="connsiteX47" fmla="*/ 3493698 w 9551133"/>
              <a:gd name="connsiteY47" fmla="*/ 1380227 h 3140015"/>
              <a:gd name="connsiteX48" fmla="*/ 3752490 w 9551133"/>
              <a:gd name="connsiteY48" fmla="*/ 1371600 h 3140015"/>
              <a:gd name="connsiteX49" fmla="*/ 3933645 w 9551133"/>
              <a:gd name="connsiteY49" fmla="*/ 1199072 h 3140015"/>
              <a:gd name="connsiteX50" fmla="*/ 4175185 w 9551133"/>
              <a:gd name="connsiteY50" fmla="*/ 1069676 h 3140015"/>
              <a:gd name="connsiteX51" fmla="*/ 4433977 w 9551133"/>
              <a:gd name="connsiteY51" fmla="*/ 966159 h 3140015"/>
              <a:gd name="connsiteX52" fmla="*/ 4537494 w 9551133"/>
              <a:gd name="connsiteY52" fmla="*/ 931653 h 3140015"/>
              <a:gd name="connsiteX53" fmla="*/ 4623758 w 9551133"/>
              <a:gd name="connsiteY53" fmla="*/ 948906 h 3140015"/>
              <a:gd name="connsiteX54" fmla="*/ 4684143 w 9551133"/>
              <a:gd name="connsiteY54" fmla="*/ 957532 h 3140015"/>
              <a:gd name="connsiteX55" fmla="*/ 4761781 w 9551133"/>
              <a:gd name="connsiteY55" fmla="*/ 931653 h 3140015"/>
              <a:gd name="connsiteX56" fmla="*/ 5167222 w 9551133"/>
              <a:gd name="connsiteY56" fmla="*/ 733246 h 3140015"/>
              <a:gd name="connsiteX57" fmla="*/ 5305245 w 9551133"/>
              <a:gd name="connsiteY57" fmla="*/ 793631 h 3140015"/>
              <a:gd name="connsiteX58" fmla="*/ 5469147 w 9551133"/>
              <a:gd name="connsiteY58" fmla="*/ 1035170 h 3140015"/>
              <a:gd name="connsiteX59" fmla="*/ 5676181 w 9551133"/>
              <a:gd name="connsiteY59" fmla="*/ 1431985 h 3140015"/>
              <a:gd name="connsiteX60" fmla="*/ 5641675 w 9551133"/>
              <a:gd name="connsiteY60" fmla="*/ 1639019 h 3140015"/>
              <a:gd name="connsiteX61" fmla="*/ 5598543 w 9551133"/>
              <a:gd name="connsiteY61" fmla="*/ 1699404 h 3140015"/>
              <a:gd name="connsiteX62" fmla="*/ 5469147 w 9551133"/>
              <a:gd name="connsiteY62" fmla="*/ 1820174 h 3140015"/>
              <a:gd name="connsiteX63" fmla="*/ 5400135 w 9551133"/>
              <a:gd name="connsiteY63" fmla="*/ 1889185 h 3140015"/>
              <a:gd name="connsiteX64" fmla="*/ 5305245 w 9551133"/>
              <a:gd name="connsiteY64" fmla="*/ 1906438 h 3140015"/>
              <a:gd name="connsiteX65" fmla="*/ 5201728 w 9551133"/>
              <a:gd name="connsiteY65" fmla="*/ 1880559 h 3140015"/>
              <a:gd name="connsiteX66" fmla="*/ 4865298 w 9551133"/>
              <a:gd name="connsiteY66" fmla="*/ 1673525 h 3140015"/>
              <a:gd name="connsiteX67" fmla="*/ 4796286 w 9551133"/>
              <a:gd name="connsiteY67" fmla="*/ 1561382 h 3140015"/>
              <a:gd name="connsiteX68" fmla="*/ 4787660 w 9551133"/>
              <a:gd name="connsiteY68" fmla="*/ 1535502 h 3140015"/>
              <a:gd name="connsiteX69" fmla="*/ 4666890 w 9551133"/>
              <a:gd name="connsiteY69" fmla="*/ 1518249 h 3140015"/>
              <a:gd name="connsiteX70" fmla="*/ 4425351 w 9551133"/>
              <a:gd name="connsiteY70" fmla="*/ 1759789 h 3140015"/>
              <a:gd name="connsiteX71" fmla="*/ 4201064 w 9551133"/>
              <a:gd name="connsiteY71" fmla="*/ 2053087 h 3140015"/>
              <a:gd name="connsiteX72" fmla="*/ 4011283 w 9551133"/>
              <a:gd name="connsiteY72" fmla="*/ 2268748 h 3140015"/>
              <a:gd name="connsiteX73" fmla="*/ 3873260 w 9551133"/>
              <a:gd name="connsiteY73" fmla="*/ 2484408 h 3140015"/>
              <a:gd name="connsiteX74" fmla="*/ 3743864 w 9551133"/>
              <a:gd name="connsiteY74" fmla="*/ 2631057 h 3140015"/>
              <a:gd name="connsiteX75" fmla="*/ 3614468 w 9551133"/>
              <a:gd name="connsiteY75" fmla="*/ 2777706 h 3140015"/>
              <a:gd name="connsiteX76" fmla="*/ 3588588 w 9551133"/>
              <a:gd name="connsiteY76" fmla="*/ 2812212 h 3140015"/>
              <a:gd name="connsiteX77" fmla="*/ 3528203 w 9551133"/>
              <a:gd name="connsiteY77" fmla="*/ 2829465 h 3140015"/>
              <a:gd name="connsiteX78" fmla="*/ 3424686 w 9551133"/>
              <a:gd name="connsiteY78" fmla="*/ 2820838 h 3140015"/>
              <a:gd name="connsiteX79" fmla="*/ 3243532 w 9551133"/>
              <a:gd name="connsiteY79" fmla="*/ 2725948 h 3140015"/>
              <a:gd name="connsiteX80" fmla="*/ 2579298 w 9551133"/>
              <a:gd name="connsiteY80" fmla="*/ 2355012 h 3140015"/>
              <a:gd name="connsiteX81" fmla="*/ 2216988 w 9551133"/>
              <a:gd name="connsiteY81" fmla="*/ 2173857 h 3140015"/>
              <a:gd name="connsiteX82" fmla="*/ 1509622 w 9551133"/>
              <a:gd name="connsiteY82" fmla="*/ 1768415 h 3140015"/>
              <a:gd name="connsiteX83" fmla="*/ 1164566 w 9551133"/>
              <a:gd name="connsiteY83" fmla="*/ 1630393 h 3140015"/>
              <a:gd name="connsiteX84" fmla="*/ 672860 w 9551133"/>
              <a:gd name="connsiteY84" fmla="*/ 1380227 h 3140015"/>
              <a:gd name="connsiteX85" fmla="*/ 621102 w 9551133"/>
              <a:gd name="connsiteY85" fmla="*/ 1345721 h 3140015"/>
              <a:gd name="connsiteX86" fmla="*/ 586596 w 9551133"/>
              <a:gd name="connsiteY86" fmla="*/ 1285336 h 3140015"/>
              <a:gd name="connsiteX87" fmla="*/ 483079 w 9551133"/>
              <a:gd name="connsiteY87" fmla="*/ 1173193 h 3140015"/>
              <a:gd name="connsiteX88" fmla="*/ 362309 w 9551133"/>
              <a:gd name="connsiteY88" fmla="*/ 1086929 h 3140015"/>
              <a:gd name="connsiteX89" fmla="*/ 241539 w 9551133"/>
              <a:gd name="connsiteY89" fmla="*/ 1112808 h 3140015"/>
              <a:gd name="connsiteX90" fmla="*/ 181154 w 9551133"/>
              <a:gd name="connsiteY90" fmla="*/ 1207699 h 3140015"/>
              <a:gd name="connsiteX91" fmla="*/ 69011 w 9551133"/>
              <a:gd name="connsiteY91" fmla="*/ 1302589 h 3140015"/>
              <a:gd name="connsiteX92" fmla="*/ 0 w 9551133"/>
              <a:gd name="connsiteY92" fmla="*/ 1388853 h 3140015"/>
              <a:gd name="connsiteX93" fmla="*/ 43132 w 9551133"/>
              <a:gd name="connsiteY93" fmla="*/ 1414732 h 3140015"/>
              <a:gd name="connsiteX94" fmla="*/ 284671 w 9551133"/>
              <a:gd name="connsiteY94" fmla="*/ 1337095 h 3140015"/>
              <a:gd name="connsiteX95" fmla="*/ 664234 w 9551133"/>
              <a:gd name="connsiteY95" fmla="*/ 1250831 h 3140015"/>
              <a:gd name="connsiteX96" fmla="*/ 888520 w 9551133"/>
              <a:gd name="connsiteY96" fmla="*/ 1181819 h 3140015"/>
              <a:gd name="connsiteX97" fmla="*/ 1078302 w 9551133"/>
              <a:gd name="connsiteY97" fmla="*/ 1164566 h 3140015"/>
              <a:gd name="connsiteX98" fmla="*/ 1285335 w 9551133"/>
              <a:gd name="connsiteY98" fmla="*/ 1138687 h 3140015"/>
              <a:gd name="connsiteX99" fmla="*/ 1716656 w 9551133"/>
              <a:gd name="connsiteY99" fmla="*/ 1147314 h 3140015"/>
              <a:gd name="connsiteX100" fmla="*/ 1768415 w 9551133"/>
              <a:gd name="connsiteY100" fmla="*/ 1155940 h 3140015"/>
              <a:gd name="connsiteX101" fmla="*/ 2147977 w 9551133"/>
              <a:gd name="connsiteY101" fmla="*/ 1388853 h 3140015"/>
              <a:gd name="connsiteX102" fmla="*/ 2260120 w 9551133"/>
              <a:gd name="connsiteY102" fmla="*/ 1449238 h 3140015"/>
              <a:gd name="connsiteX103" fmla="*/ 2286000 w 9551133"/>
              <a:gd name="connsiteY103" fmla="*/ 1475117 h 3140015"/>
              <a:gd name="connsiteX104" fmla="*/ 2380890 w 9551133"/>
              <a:gd name="connsiteY104" fmla="*/ 1544129 h 3140015"/>
              <a:gd name="connsiteX105" fmla="*/ 2527539 w 9551133"/>
              <a:gd name="connsiteY105" fmla="*/ 1699404 h 3140015"/>
              <a:gd name="connsiteX106" fmla="*/ 2518913 w 9551133"/>
              <a:gd name="connsiteY106" fmla="*/ 2001329 h 3140015"/>
              <a:gd name="connsiteX107" fmla="*/ 2510286 w 9551133"/>
              <a:gd name="connsiteY107" fmla="*/ 2130725 h 3140015"/>
              <a:gd name="connsiteX108" fmla="*/ 2449902 w 9551133"/>
              <a:gd name="connsiteY108" fmla="*/ 2044461 h 3140015"/>
              <a:gd name="connsiteX109" fmla="*/ 2355011 w 9551133"/>
              <a:gd name="connsiteY109" fmla="*/ 1751163 h 3140015"/>
              <a:gd name="connsiteX110" fmla="*/ 2139351 w 9551133"/>
              <a:gd name="connsiteY110" fmla="*/ 1276710 h 3140015"/>
              <a:gd name="connsiteX111" fmla="*/ 2165230 w 9551133"/>
              <a:gd name="connsiteY111" fmla="*/ 845389 h 3140015"/>
              <a:gd name="connsiteX112" fmla="*/ 2182483 w 9551133"/>
              <a:gd name="connsiteY112" fmla="*/ 750499 h 3140015"/>
              <a:gd name="connsiteX113" fmla="*/ 2260120 w 9551133"/>
              <a:gd name="connsiteY113" fmla="*/ 612476 h 3140015"/>
              <a:gd name="connsiteX114" fmla="*/ 2286000 w 9551133"/>
              <a:gd name="connsiteY114" fmla="*/ 586597 h 3140015"/>
              <a:gd name="connsiteX115" fmla="*/ 2527539 w 9551133"/>
              <a:gd name="connsiteY115" fmla="*/ 638355 h 3140015"/>
              <a:gd name="connsiteX116" fmla="*/ 2570671 w 9551133"/>
              <a:gd name="connsiteY116" fmla="*/ 724619 h 3140015"/>
              <a:gd name="connsiteX117" fmla="*/ 2596551 w 9551133"/>
              <a:gd name="connsiteY117" fmla="*/ 802257 h 3140015"/>
              <a:gd name="connsiteX118" fmla="*/ 2587924 w 9551133"/>
              <a:gd name="connsiteY118" fmla="*/ 1259457 h 3140015"/>
              <a:gd name="connsiteX119" fmla="*/ 2553418 w 9551133"/>
              <a:gd name="connsiteY119" fmla="*/ 1233578 h 3140015"/>
              <a:gd name="connsiteX120" fmla="*/ 2527539 w 9551133"/>
              <a:gd name="connsiteY120" fmla="*/ 1147314 h 3140015"/>
              <a:gd name="connsiteX121" fmla="*/ 2527539 w 9551133"/>
              <a:gd name="connsiteY121" fmla="*/ 948906 h 3140015"/>
              <a:gd name="connsiteX122" fmla="*/ 2631056 w 9551133"/>
              <a:gd name="connsiteY122" fmla="*/ 785004 h 3140015"/>
              <a:gd name="connsiteX123" fmla="*/ 2838090 w 9551133"/>
              <a:gd name="connsiteY123" fmla="*/ 646982 h 3140015"/>
              <a:gd name="connsiteX124" fmla="*/ 2993366 w 9551133"/>
              <a:gd name="connsiteY124" fmla="*/ 577970 h 3140015"/>
              <a:gd name="connsiteX125" fmla="*/ 3200400 w 9551133"/>
              <a:gd name="connsiteY125" fmla="*/ 543465 h 3140015"/>
              <a:gd name="connsiteX126" fmla="*/ 3347049 w 9551133"/>
              <a:gd name="connsiteY126" fmla="*/ 526212 h 3140015"/>
              <a:gd name="connsiteX127" fmla="*/ 3804249 w 9551133"/>
              <a:gd name="connsiteY127" fmla="*/ 552091 h 3140015"/>
              <a:gd name="connsiteX128" fmla="*/ 4477109 w 9551133"/>
              <a:gd name="connsiteY128" fmla="*/ 854015 h 3140015"/>
              <a:gd name="connsiteX129" fmla="*/ 5218981 w 9551133"/>
              <a:gd name="connsiteY129" fmla="*/ 1311215 h 3140015"/>
              <a:gd name="connsiteX130" fmla="*/ 6003985 w 9551133"/>
              <a:gd name="connsiteY130" fmla="*/ 1932317 h 3140015"/>
              <a:gd name="connsiteX131" fmla="*/ 6314535 w 9551133"/>
              <a:gd name="connsiteY131" fmla="*/ 2216989 h 3140015"/>
              <a:gd name="connsiteX132" fmla="*/ 6866626 w 9551133"/>
              <a:gd name="connsiteY132" fmla="*/ 2889849 h 3140015"/>
              <a:gd name="connsiteX133" fmla="*/ 6970143 w 9551133"/>
              <a:gd name="connsiteY133" fmla="*/ 3019246 h 3140015"/>
              <a:gd name="connsiteX134" fmla="*/ 7013275 w 9551133"/>
              <a:gd name="connsiteY134" fmla="*/ 3079631 h 3140015"/>
              <a:gd name="connsiteX135" fmla="*/ 7056407 w 9551133"/>
              <a:gd name="connsiteY135" fmla="*/ 3131389 h 3140015"/>
              <a:gd name="connsiteX136" fmla="*/ 7090913 w 9551133"/>
              <a:gd name="connsiteY136" fmla="*/ 3140015 h 3140015"/>
              <a:gd name="connsiteX137" fmla="*/ 7349705 w 9551133"/>
              <a:gd name="connsiteY137" fmla="*/ 2976114 h 3140015"/>
              <a:gd name="connsiteX138" fmla="*/ 7461849 w 9551133"/>
              <a:gd name="connsiteY138" fmla="*/ 2889849 h 3140015"/>
              <a:gd name="connsiteX139" fmla="*/ 7789652 w 9551133"/>
              <a:gd name="connsiteY139" fmla="*/ 2665563 h 3140015"/>
              <a:gd name="connsiteX140" fmla="*/ 7893169 w 9551133"/>
              <a:gd name="connsiteY140" fmla="*/ 2596551 h 3140015"/>
              <a:gd name="connsiteX141" fmla="*/ 7979434 w 9551133"/>
              <a:gd name="connsiteY141" fmla="*/ 2544793 h 3140015"/>
              <a:gd name="connsiteX142" fmla="*/ 8048445 w 9551133"/>
              <a:gd name="connsiteY142" fmla="*/ 2484408 h 3140015"/>
              <a:gd name="connsiteX143" fmla="*/ 8151962 w 9551133"/>
              <a:gd name="connsiteY143" fmla="*/ 2432649 h 3140015"/>
              <a:gd name="connsiteX144" fmla="*/ 8212347 w 9551133"/>
              <a:gd name="connsiteY144" fmla="*/ 2389517 h 3140015"/>
              <a:gd name="connsiteX145" fmla="*/ 8281358 w 9551133"/>
              <a:gd name="connsiteY145" fmla="*/ 2363638 h 3140015"/>
              <a:gd name="connsiteX146" fmla="*/ 8410754 w 9551133"/>
              <a:gd name="connsiteY146" fmla="*/ 2337759 h 3140015"/>
              <a:gd name="connsiteX147" fmla="*/ 8738558 w 9551133"/>
              <a:gd name="connsiteY147" fmla="*/ 2208363 h 3140015"/>
              <a:gd name="connsiteX148" fmla="*/ 8816196 w 9551133"/>
              <a:gd name="connsiteY148" fmla="*/ 2139351 h 3140015"/>
              <a:gd name="connsiteX149" fmla="*/ 8859328 w 9551133"/>
              <a:gd name="connsiteY149" fmla="*/ 2044461 h 3140015"/>
              <a:gd name="connsiteX150" fmla="*/ 8712679 w 9551133"/>
              <a:gd name="connsiteY150" fmla="*/ 1112808 h 3140015"/>
              <a:gd name="connsiteX151" fmla="*/ 8428007 w 9551133"/>
              <a:gd name="connsiteY151" fmla="*/ 1259457 h 3140015"/>
              <a:gd name="connsiteX152" fmla="*/ 8341743 w 9551133"/>
              <a:gd name="connsiteY152" fmla="*/ 1337095 h 3140015"/>
              <a:gd name="connsiteX153" fmla="*/ 8169215 w 9551133"/>
              <a:gd name="connsiteY153" fmla="*/ 1475117 h 3140015"/>
              <a:gd name="connsiteX154" fmla="*/ 8151962 w 9551133"/>
              <a:gd name="connsiteY154" fmla="*/ 1500997 h 3140015"/>
              <a:gd name="connsiteX155" fmla="*/ 8108830 w 9551133"/>
              <a:gd name="connsiteY155" fmla="*/ 1604514 h 3140015"/>
              <a:gd name="connsiteX156" fmla="*/ 8074324 w 9551133"/>
              <a:gd name="connsiteY156" fmla="*/ 1708031 h 3140015"/>
              <a:gd name="connsiteX157" fmla="*/ 8031192 w 9551133"/>
              <a:gd name="connsiteY157" fmla="*/ 1811548 h 3140015"/>
              <a:gd name="connsiteX158" fmla="*/ 7979434 w 9551133"/>
              <a:gd name="connsiteY158" fmla="*/ 1975449 h 3140015"/>
              <a:gd name="connsiteX159" fmla="*/ 7116792 w 9551133"/>
              <a:gd name="connsiteY159" fmla="*/ 2294627 h 3140015"/>
              <a:gd name="connsiteX160" fmla="*/ 6737230 w 9551133"/>
              <a:gd name="connsiteY160" fmla="*/ 2234242 h 3140015"/>
              <a:gd name="connsiteX161" fmla="*/ 6616460 w 9551133"/>
              <a:gd name="connsiteY161" fmla="*/ 2182483 h 3140015"/>
              <a:gd name="connsiteX162" fmla="*/ 6392173 w 9551133"/>
              <a:gd name="connsiteY162" fmla="*/ 2061714 h 3140015"/>
              <a:gd name="connsiteX163" fmla="*/ 6305909 w 9551133"/>
              <a:gd name="connsiteY163" fmla="*/ 1984076 h 3140015"/>
              <a:gd name="connsiteX164" fmla="*/ 6167886 w 9551133"/>
              <a:gd name="connsiteY164" fmla="*/ 1863306 h 3140015"/>
              <a:gd name="connsiteX165" fmla="*/ 6142007 w 9551133"/>
              <a:gd name="connsiteY165" fmla="*/ 1811548 h 3140015"/>
              <a:gd name="connsiteX166" fmla="*/ 6107502 w 9551133"/>
              <a:gd name="connsiteY166" fmla="*/ 1768415 h 3140015"/>
              <a:gd name="connsiteX167" fmla="*/ 6064369 w 9551133"/>
              <a:gd name="connsiteY167" fmla="*/ 1621766 h 3140015"/>
              <a:gd name="connsiteX168" fmla="*/ 6047117 w 9551133"/>
              <a:gd name="connsiteY168" fmla="*/ 1561382 h 3140015"/>
              <a:gd name="connsiteX169" fmla="*/ 6055743 w 9551133"/>
              <a:gd name="connsiteY169" fmla="*/ 1276710 h 3140015"/>
              <a:gd name="connsiteX170" fmla="*/ 6107502 w 9551133"/>
              <a:gd name="connsiteY170" fmla="*/ 1190446 h 3140015"/>
              <a:gd name="connsiteX171" fmla="*/ 6150634 w 9551133"/>
              <a:gd name="connsiteY171" fmla="*/ 1181819 h 3140015"/>
              <a:gd name="connsiteX172" fmla="*/ 6305909 w 9551133"/>
              <a:gd name="connsiteY172" fmla="*/ 1121434 h 3140015"/>
              <a:gd name="connsiteX173" fmla="*/ 6443932 w 9551133"/>
              <a:gd name="connsiteY173" fmla="*/ 1112808 h 3140015"/>
              <a:gd name="connsiteX174" fmla="*/ 7254815 w 9551133"/>
              <a:gd name="connsiteY174" fmla="*/ 1138687 h 3140015"/>
              <a:gd name="connsiteX175" fmla="*/ 7315200 w 9551133"/>
              <a:gd name="connsiteY175" fmla="*/ 1164566 h 3140015"/>
              <a:gd name="connsiteX176" fmla="*/ 7366958 w 9551133"/>
              <a:gd name="connsiteY176" fmla="*/ 1181819 h 3140015"/>
              <a:gd name="connsiteX177" fmla="*/ 7608498 w 9551133"/>
              <a:gd name="connsiteY177" fmla="*/ 1371600 h 3140015"/>
              <a:gd name="connsiteX178" fmla="*/ 7677509 w 9551133"/>
              <a:gd name="connsiteY178" fmla="*/ 1449238 h 3140015"/>
              <a:gd name="connsiteX179" fmla="*/ 7763773 w 9551133"/>
              <a:gd name="connsiteY179" fmla="*/ 1509623 h 3140015"/>
              <a:gd name="connsiteX180" fmla="*/ 7841411 w 9551133"/>
              <a:gd name="connsiteY180" fmla="*/ 1570008 h 3140015"/>
              <a:gd name="connsiteX181" fmla="*/ 8005313 w 9551133"/>
              <a:gd name="connsiteY181" fmla="*/ 1690778 h 3140015"/>
              <a:gd name="connsiteX182" fmla="*/ 8238226 w 9551133"/>
              <a:gd name="connsiteY182" fmla="*/ 1759789 h 3140015"/>
              <a:gd name="connsiteX183" fmla="*/ 8514271 w 9551133"/>
              <a:gd name="connsiteY183" fmla="*/ 1811548 h 3140015"/>
              <a:gd name="connsiteX184" fmla="*/ 9031856 w 9551133"/>
              <a:gd name="connsiteY184" fmla="*/ 1785668 h 3140015"/>
              <a:gd name="connsiteX185" fmla="*/ 9169879 w 9551133"/>
              <a:gd name="connsiteY185" fmla="*/ 1699404 h 3140015"/>
              <a:gd name="connsiteX186" fmla="*/ 9282022 w 9551133"/>
              <a:gd name="connsiteY186" fmla="*/ 1587261 h 3140015"/>
              <a:gd name="connsiteX187" fmla="*/ 9325154 w 9551133"/>
              <a:gd name="connsiteY187" fmla="*/ 1483744 h 3140015"/>
              <a:gd name="connsiteX188" fmla="*/ 9368286 w 9551133"/>
              <a:gd name="connsiteY188" fmla="*/ 1431985 h 3140015"/>
              <a:gd name="connsiteX189" fmla="*/ 9394166 w 9551133"/>
              <a:gd name="connsiteY189" fmla="*/ 1414732 h 3140015"/>
              <a:gd name="connsiteX190" fmla="*/ 9411418 w 9551133"/>
              <a:gd name="connsiteY190" fmla="*/ 1380227 h 3140015"/>
              <a:gd name="connsiteX191" fmla="*/ 9437298 w 9551133"/>
              <a:gd name="connsiteY191" fmla="*/ 1354348 h 3140015"/>
              <a:gd name="connsiteX192" fmla="*/ 9489056 w 9551133"/>
              <a:gd name="connsiteY192" fmla="*/ 1276710 h 3140015"/>
              <a:gd name="connsiteX193" fmla="*/ 9480430 w 9551133"/>
              <a:gd name="connsiteY193" fmla="*/ 1104182 h 3140015"/>
              <a:gd name="connsiteX194" fmla="*/ 9445924 w 9551133"/>
              <a:gd name="connsiteY194" fmla="*/ 1052423 h 3140015"/>
              <a:gd name="connsiteX195" fmla="*/ 9420045 w 9551133"/>
              <a:gd name="connsiteY195" fmla="*/ 1009291 h 3140015"/>
              <a:gd name="connsiteX196" fmla="*/ 9385539 w 9551133"/>
              <a:gd name="connsiteY196" fmla="*/ 983412 h 3140015"/>
              <a:gd name="connsiteX197" fmla="*/ 9299275 w 9551133"/>
              <a:gd name="connsiteY197" fmla="*/ 871268 h 3140015"/>
              <a:gd name="connsiteX198" fmla="*/ 9256143 w 9551133"/>
              <a:gd name="connsiteY198" fmla="*/ 836763 h 3140015"/>
              <a:gd name="connsiteX199" fmla="*/ 9109494 w 9551133"/>
              <a:gd name="connsiteY199" fmla="*/ 681487 h 3140015"/>
              <a:gd name="connsiteX200" fmla="*/ 9040483 w 9551133"/>
              <a:gd name="connsiteY200" fmla="*/ 638355 h 3140015"/>
              <a:gd name="connsiteX201" fmla="*/ 8643668 w 9551133"/>
              <a:gd name="connsiteY201" fmla="*/ 414068 h 3140015"/>
              <a:gd name="connsiteX202" fmla="*/ 8566030 w 9551133"/>
              <a:gd name="connsiteY202" fmla="*/ 396815 h 3140015"/>
              <a:gd name="connsiteX203" fmla="*/ 8505645 w 9551133"/>
              <a:gd name="connsiteY203" fmla="*/ 370936 h 3140015"/>
              <a:gd name="connsiteX204" fmla="*/ 8462513 w 9551133"/>
              <a:gd name="connsiteY204" fmla="*/ 362310 h 3140015"/>
              <a:gd name="connsiteX205" fmla="*/ 8358996 w 9551133"/>
              <a:gd name="connsiteY205" fmla="*/ 336431 h 3140015"/>
              <a:gd name="connsiteX206" fmla="*/ 8074324 w 9551133"/>
              <a:gd name="connsiteY206" fmla="*/ 379563 h 3140015"/>
              <a:gd name="connsiteX207" fmla="*/ 7988060 w 9551133"/>
              <a:gd name="connsiteY207" fmla="*/ 431321 h 3140015"/>
              <a:gd name="connsiteX208" fmla="*/ 7832785 w 9551133"/>
              <a:gd name="connsiteY208" fmla="*/ 508959 h 3140015"/>
              <a:gd name="connsiteX209" fmla="*/ 7315200 w 9551133"/>
              <a:gd name="connsiteY209" fmla="*/ 828136 h 3140015"/>
              <a:gd name="connsiteX210" fmla="*/ 7228935 w 9551133"/>
              <a:gd name="connsiteY210" fmla="*/ 905774 h 3140015"/>
              <a:gd name="connsiteX211" fmla="*/ 7168551 w 9551133"/>
              <a:gd name="connsiteY211" fmla="*/ 1052423 h 3140015"/>
              <a:gd name="connsiteX212" fmla="*/ 7159924 w 9551133"/>
              <a:gd name="connsiteY212" fmla="*/ 1095555 h 3140015"/>
              <a:gd name="connsiteX213" fmla="*/ 7134045 w 9551133"/>
              <a:gd name="connsiteY213" fmla="*/ 1147314 h 3140015"/>
              <a:gd name="connsiteX214" fmla="*/ 7099539 w 9551133"/>
              <a:gd name="connsiteY214" fmla="*/ 1285336 h 3140015"/>
              <a:gd name="connsiteX215" fmla="*/ 7090913 w 9551133"/>
              <a:gd name="connsiteY215" fmla="*/ 1354348 h 3140015"/>
              <a:gd name="connsiteX216" fmla="*/ 7073660 w 9551133"/>
              <a:gd name="connsiteY216" fmla="*/ 1449238 h 3140015"/>
              <a:gd name="connsiteX217" fmla="*/ 7082286 w 9551133"/>
              <a:gd name="connsiteY217" fmla="*/ 1949570 h 3140015"/>
              <a:gd name="connsiteX218" fmla="*/ 7116792 w 9551133"/>
              <a:gd name="connsiteY218" fmla="*/ 2053087 h 3140015"/>
              <a:gd name="connsiteX219" fmla="*/ 7228935 w 9551133"/>
              <a:gd name="connsiteY219" fmla="*/ 2225615 h 3140015"/>
              <a:gd name="connsiteX220" fmla="*/ 7323826 w 9551133"/>
              <a:gd name="connsiteY220" fmla="*/ 2355012 h 3140015"/>
              <a:gd name="connsiteX221" fmla="*/ 7366958 w 9551133"/>
              <a:gd name="connsiteY221" fmla="*/ 2415397 h 3140015"/>
              <a:gd name="connsiteX222" fmla="*/ 7384211 w 9551133"/>
              <a:gd name="connsiteY222" fmla="*/ 2441276 h 3140015"/>
              <a:gd name="connsiteX223" fmla="*/ 7418717 w 9551133"/>
              <a:gd name="connsiteY223" fmla="*/ 2484408 h 3140015"/>
              <a:gd name="connsiteX224" fmla="*/ 7427343 w 9551133"/>
              <a:gd name="connsiteY224" fmla="*/ 2518914 h 3140015"/>
              <a:gd name="connsiteX225" fmla="*/ 7453222 w 9551133"/>
              <a:gd name="connsiteY225" fmla="*/ 2544793 h 3140015"/>
              <a:gd name="connsiteX226" fmla="*/ 7418717 w 9551133"/>
              <a:gd name="connsiteY226" fmla="*/ 2691442 h 3140015"/>
              <a:gd name="connsiteX227" fmla="*/ 7341079 w 9551133"/>
              <a:gd name="connsiteY227" fmla="*/ 2725948 h 3140015"/>
              <a:gd name="connsiteX228" fmla="*/ 7220309 w 9551133"/>
              <a:gd name="connsiteY228" fmla="*/ 2734574 h 3140015"/>
              <a:gd name="connsiteX229" fmla="*/ 7021902 w 9551133"/>
              <a:gd name="connsiteY229" fmla="*/ 2760453 h 3140015"/>
              <a:gd name="connsiteX230" fmla="*/ 6176513 w 9551133"/>
              <a:gd name="connsiteY230" fmla="*/ 2751827 h 3140015"/>
              <a:gd name="connsiteX231" fmla="*/ 5943600 w 9551133"/>
              <a:gd name="connsiteY231" fmla="*/ 2700068 h 3140015"/>
              <a:gd name="connsiteX232" fmla="*/ 5357003 w 9551133"/>
              <a:gd name="connsiteY232" fmla="*/ 2648310 h 3140015"/>
              <a:gd name="connsiteX233" fmla="*/ 5331124 w 9551133"/>
              <a:gd name="connsiteY233" fmla="*/ 2639683 h 3140015"/>
              <a:gd name="connsiteX234" fmla="*/ 4934309 w 9551133"/>
              <a:gd name="connsiteY234" fmla="*/ 2622431 h 3140015"/>
              <a:gd name="connsiteX235" fmla="*/ 4848045 w 9551133"/>
              <a:gd name="connsiteY235" fmla="*/ 2536166 h 3140015"/>
              <a:gd name="connsiteX236" fmla="*/ 4744528 w 9551133"/>
              <a:gd name="connsiteY236" fmla="*/ 2424023 h 3140015"/>
              <a:gd name="connsiteX237" fmla="*/ 4710022 w 9551133"/>
              <a:gd name="connsiteY237" fmla="*/ 2346385 h 3140015"/>
              <a:gd name="connsiteX238" fmla="*/ 4675517 w 9551133"/>
              <a:gd name="connsiteY238" fmla="*/ 2260121 h 3140015"/>
              <a:gd name="connsiteX239" fmla="*/ 4684143 w 9551133"/>
              <a:gd name="connsiteY239" fmla="*/ 1725283 h 3140015"/>
              <a:gd name="connsiteX240" fmla="*/ 4701396 w 9551133"/>
              <a:gd name="connsiteY240" fmla="*/ 1690778 h 3140015"/>
              <a:gd name="connsiteX241" fmla="*/ 4796286 w 9551133"/>
              <a:gd name="connsiteY241" fmla="*/ 1647646 h 3140015"/>
              <a:gd name="connsiteX242" fmla="*/ 4882551 w 9551133"/>
              <a:gd name="connsiteY242" fmla="*/ 1630393 h 3140015"/>
              <a:gd name="connsiteX243" fmla="*/ 5158596 w 9551133"/>
              <a:gd name="connsiteY243" fmla="*/ 1613140 h 3140015"/>
              <a:gd name="connsiteX244" fmla="*/ 5296618 w 9551133"/>
              <a:gd name="connsiteY244" fmla="*/ 1604514 h 3140015"/>
              <a:gd name="connsiteX245" fmla="*/ 5400135 w 9551133"/>
              <a:gd name="connsiteY245" fmla="*/ 1656272 h 3140015"/>
              <a:gd name="connsiteX246" fmla="*/ 5443268 w 9551133"/>
              <a:gd name="connsiteY246" fmla="*/ 1751163 h 3140015"/>
              <a:gd name="connsiteX247" fmla="*/ 5581290 w 9551133"/>
              <a:gd name="connsiteY247" fmla="*/ 1984076 h 3140015"/>
              <a:gd name="connsiteX248" fmla="*/ 5650302 w 9551133"/>
              <a:gd name="connsiteY248" fmla="*/ 2147978 h 3140015"/>
              <a:gd name="connsiteX249" fmla="*/ 5702060 w 9551133"/>
              <a:gd name="connsiteY249" fmla="*/ 2191110 h 3140015"/>
              <a:gd name="connsiteX250" fmla="*/ 5727939 w 9551133"/>
              <a:gd name="connsiteY250" fmla="*/ 2277374 h 3140015"/>
              <a:gd name="connsiteX251" fmla="*/ 5719313 w 9551133"/>
              <a:gd name="connsiteY251" fmla="*/ 2320506 h 3140015"/>
              <a:gd name="connsiteX252" fmla="*/ 4994694 w 9551133"/>
              <a:gd name="connsiteY252" fmla="*/ 2053087 h 3140015"/>
              <a:gd name="connsiteX253" fmla="*/ 4494362 w 9551133"/>
              <a:gd name="connsiteY253" fmla="*/ 1854680 h 3140015"/>
              <a:gd name="connsiteX254" fmla="*/ 3674852 w 9551133"/>
              <a:gd name="connsiteY254" fmla="*/ 1483744 h 3140015"/>
              <a:gd name="connsiteX255" fmla="*/ 2950234 w 9551133"/>
              <a:gd name="connsiteY255" fmla="*/ 1095555 h 3140015"/>
              <a:gd name="connsiteX256" fmla="*/ 2648309 w 9551133"/>
              <a:gd name="connsiteY256" fmla="*/ 940280 h 3140015"/>
              <a:gd name="connsiteX257" fmla="*/ 2415396 w 9551133"/>
              <a:gd name="connsiteY257" fmla="*/ 793631 h 3140015"/>
              <a:gd name="connsiteX258" fmla="*/ 2311879 w 9551133"/>
              <a:gd name="connsiteY258" fmla="*/ 707366 h 3140015"/>
              <a:gd name="connsiteX259" fmla="*/ 2234241 w 9551133"/>
              <a:gd name="connsiteY259" fmla="*/ 629729 h 3140015"/>
              <a:gd name="connsiteX260" fmla="*/ 2191109 w 9551133"/>
              <a:gd name="connsiteY260" fmla="*/ 776378 h 3140015"/>
              <a:gd name="connsiteX261" fmla="*/ 2130724 w 9551133"/>
              <a:gd name="connsiteY261" fmla="*/ 1078302 h 3140015"/>
              <a:gd name="connsiteX262" fmla="*/ 2122098 w 9551133"/>
              <a:gd name="connsiteY262" fmla="*/ 1199072 h 3140015"/>
              <a:gd name="connsiteX263" fmla="*/ 2147977 w 9551133"/>
              <a:gd name="connsiteY263" fmla="*/ 1639019 h 3140015"/>
              <a:gd name="connsiteX264" fmla="*/ 2191109 w 9551133"/>
              <a:gd name="connsiteY264" fmla="*/ 1751163 h 3140015"/>
              <a:gd name="connsiteX265" fmla="*/ 2268747 w 9551133"/>
              <a:gd name="connsiteY265" fmla="*/ 1889185 h 3140015"/>
              <a:gd name="connsiteX266" fmla="*/ 2294626 w 9551133"/>
              <a:gd name="connsiteY266" fmla="*/ 1923691 h 3140015"/>
              <a:gd name="connsiteX267" fmla="*/ 2346385 w 9551133"/>
              <a:gd name="connsiteY267" fmla="*/ 1975449 h 3140015"/>
              <a:gd name="connsiteX268" fmla="*/ 2406769 w 9551133"/>
              <a:gd name="connsiteY268" fmla="*/ 2035834 h 3140015"/>
              <a:gd name="connsiteX269" fmla="*/ 2501660 w 9551133"/>
              <a:gd name="connsiteY269" fmla="*/ 2053087 h 3140015"/>
              <a:gd name="connsiteX270" fmla="*/ 2708694 w 9551133"/>
              <a:gd name="connsiteY270" fmla="*/ 2027208 h 3140015"/>
              <a:gd name="connsiteX271" fmla="*/ 2769079 w 9551133"/>
              <a:gd name="connsiteY271" fmla="*/ 2001329 h 3140015"/>
              <a:gd name="connsiteX272" fmla="*/ 2907102 w 9551133"/>
              <a:gd name="connsiteY272" fmla="*/ 1897812 h 3140015"/>
              <a:gd name="connsiteX273" fmla="*/ 2984739 w 9551133"/>
              <a:gd name="connsiteY273" fmla="*/ 1828800 h 3140015"/>
              <a:gd name="connsiteX274" fmla="*/ 3045124 w 9551133"/>
              <a:gd name="connsiteY274" fmla="*/ 1759789 h 3140015"/>
              <a:gd name="connsiteX275" fmla="*/ 3131388 w 9551133"/>
              <a:gd name="connsiteY275" fmla="*/ 1570008 h 3140015"/>
              <a:gd name="connsiteX276" fmla="*/ 3148641 w 9551133"/>
              <a:gd name="connsiteY276" fmla="*/ 1492370 h 3140015"/>
              <a:gd name="connsiteX277" fmla="*/ 3165894 w 9551133"/>
              <a:gd name="connsiteY277" fmla="*/ 1440612 h 3140015"/>
              <a:gd name="connsiteX278" fmla="*/ 3183147 w 9551133"/>
              <a:gd name="connsiteY278" fmla="*/ 1311215 h 3140015"/>
              <a:gd name="connsiteX279" fmla="*/ 3217652 w 9551133"/>
              <a:gd name="connsiteY279" fmla="*/ 1164566 h 3140015"/>
              <a:gd name="connsiteX280" fmla="*/ 3226279 w 9551133"/>
              <a:gd name="connsiteY280" fmla="*/ 1138687 h 3140015"/>
              <a:gd name="connsiteX281" fmla="*/ 3252158 w 9551133"/>
              <a:gd name="connsiteY281" fmla="*/ 1086929 h 3140015"/>
              <a:gd name="connsiteX282" fmla="*/ 3347049 w 9551133"/>
              <a:gd name="connsiteY282" fmla="*/ 957532 h 3140015"/>
              <a:gd name="connsiteX283" fmla="*/ 3364302 w 9551133"/>
              <a:gd name="connsiteY283" fmla="*/ 888521 h 3140015"/>
              <a:gd name="connsiteX284" fmla="*/ 3347049 w 9551133"/>
              <a:gd name="connsiteY284" fmla="*/ 836763 h 3140015"/>
              <a:gd name="connsiteX285" fmla="*/ 3209026 w 9551133"/>
              <a:gd name="connsiteY285" fmla="*/ 690114 h 3140015"/>
              <a:gd name="connsiteX286" fmla="*/ 3027871 w 9551133"/>
              <a:gd name="connsiteY286" fmla="*/ 595223 h 3140015"/>
              <a:gd name="connsiteX287" fmla="*/ 2708694 w 9551133"/>
              <a:gd name="connsiteY287" fmla="*/ 465827 h 3140015"/>
              <a:gd name="connsiteX288" fmla="*/ 2424022 w 9551133"/>
              <a:gd name="connsiteY288" fmla="*/ 388189 h 3140015"/>
              <a:gd name="connsiteX289" fmla="*/ 2242868 w 9551133"/>
              <a:gd name="connsiteY289" fmla="*/ 345057 h 3140015"/>
              <a:gd name="connsiteX290" fmla="*/ 2018581 w 9551133"/>
              <a:gd name="connsiteY290" fmla="*/ 276046 h 3140015"/>
              <a:gd name="connsiteX291" fmla="*/ 1889185 w 9551133"/>
              <a:gd name="connsiteY291" fmla="*/ 396815 h 3140015"/>
              <a:gd name="connsiteX292" fmla="*/ 1725283 w 9551133"/>
              <a:gd name="connsiteY292" fmla="*/ 672861 h 3140015"/>
              <a:gd name="connsiteX293" fmla="*/ 1682151 w 9551133"/>
              <a:gd name="connsiteY293" fmla="*/ 802257 h 3140015"/>
              <a:gd name="connsiteX294" fmla="*/ 1699403 w 9551133"/>
              <a:gd name="connsiteY294" fmla="*/ 1242204 h 3140015"/>
              <a:gd name="connsiteX295" fmla="*/ 1716656 w 9551133"/>
              <a:gd name="connsiteY295" fmla="*/ 1285336 h 3140015"/>
              <a:gd name="connsiteX296" fmla="*/ 1725283 w 9551133"/>
              <a:gd name="connsiteY296" fmla="*/ 1311215 h 3140015"/>
              <a:gd name="connsiteX297" fmla="*/ 1733909 w 9551133"/>
              <a:gd name="connsiteY297" fmla="*/ 1380227 h 3140015"/>
              <a:gd name="connsiteX298" fmla="*/ 1751162 w 9551133"/>
              <a:gd name="connsiteY298" fmla="*/ 1414732 h 3140015"/>
              <a:gd name="connsiteX299" fmla="*/ 1863305 w 9551133"/>
              <a:gd name="connsiteY299" fmla="*/ 1604514 h 3140015"/>
              <a:gd name="connsiteX300" fmla="*/ 1915064 w 9551133"/>
              <a:gd name="connsiteY300" fmla="*/ 1699404 h 3140015"/>
              <a:gd name="connsiteX301" fmla="*/ 2104845 w 9551133"/>
              <a:gd name="connsiteY301" fmla="*/ 1673525 h 3140015"/>
              <a:gd name="connsiteX302" fmla="*/ 2268747 w 9551133"/>
              <a:gd name="connsiteY302" fmla="*/ 1656272 h 3140015"/>
              <a:gd name="connsiteX303" fmla="*/ 2329132 w 9551133"/>
              <a:gd name="connsiteY303" fmla="*/ 1647646 h 3140015"/>
              <a:gd name="connsiteX304" fmla="*/ 2380890 w 9551133"/>
              <a:gd name="connsiteY304" fmla="*/ 1621766 h 3140015"/>
              <a:gd name="connsiteX305" fmla="*/ 2406769 w 9551133"/>
              <a:gd name="connsiteY305" fmla="*/ 1587261 h 3140015"/>
              <a:gd name="connsiteX306" fmla="*/ 2424022 w 9551133"/>
              <a:gd name="connsiteY306" fmla="*/ 1552755 h 3140015"/>
              <a:gd name="connsiteX307" fmla="*/ 2458528 w 9551133"/>
              <a:gd name="connsiteY307" fmla="*/ 1535502 h 3140015"/>
              <a:gd name="connsiteX308" fmla="*/ 2674188 w 9551133"/>
              <a:gd name="connsiteY308" fmla="*/ 1483744 h 3140015"/>
              <a:gd name="connsiteX309" fmla="*/ 2786332 w 9551133"/>
              <a:gd name="connsiteY309" fmla="*/ 1466491 h 3140015"/>
              <a:gd name="connsiteX310" fmla="*/ 3096883 w 9551133"/>
              <a:gd name="connsiteY310" fmla="*/ 1380227 h 3140015"/>
              <a:gd name="connsiteX311" fmla="*/ 3217652 w 9551133"/>
              <a:gd name="connsiteY311" fmla="*/ 1337095 h 3140015"/>
              <a:gd name="connsiteX312" fmla="*/ 3355675 w 9551133"/>
              <a:gd name="connsiteY312" fmla="*/ 1311215 h 3140015"/>
              <a:gd name="connsiteX313" fmla="*/ 3640347 w 9551133"/>
              <a:gd name="connsiteY313" fmla="*/ 1233578 h 3140015"/>
              <a:gd name="connsiteX314" fmla="*/ 3994030 w 9551133"/>
              <a:gd name="connsiteY314" fmla="*/ 1138687 h 3140015"/>
              <a:gd name="connsiteX315" fmla="*/ 4226943 w 9551133"/>
              <a:gd name="connsiteY315" fmla="*/ 1121434 h 3140015"/>
              <a:gd name="connsiteX316" fmla="*/ 4597879 w 9551133"/>
              <a:gd name="connsiteY316" fmla="*/ 1061049 h 3140015"/>
              <a:gd name="connsiteX317" fmla="*/ 4960188 w 9551133"/>
              <a:gd name="connsiteY317" fmla="*/ 992038 h 3140015"/>
              <a:gd name="connsiteX318" fmla="*/ 5684807 w 9551133"/>
              <a:gd name="connsiteY318" fmla="*/ 888521 h 3140015"/>
              <a:gd name="connsiteX319" fmla="*/ 6055743 w 9551133"/>
              <a:gd name="connsiteY319" fmla="*/ 776378 h 3140015"/>
              <a:gd name="connsiteX320" fmla="*/ 6133381 w 9551133"/>
              <a:gd name="connsiteY320" fmla="*/ 759125 h 3140015"/>
              <a:gd name="connsiteX321" fmla="*/ 6236898 w 9551133"/>
              <a:gd name="connsiteY321" fmla="*/ 698740 h 3140015"/>
              <a:gd name="connsiteX322" fmla="*/ 6331788 w 9551133"/>
              <a:gd name="connsiteY322" fmla="*/ 638355 h 3140015"/>
              <a:gd name="connsiteX323" fmla="*/ 6357668 w 9551133"/>
              <a:gd name="connsiteY323" fmla="*/ 621102 h 3140015"/>
              <a:gd name="connsiteX324" fmla="*/ 6392173 w 9551133"/>
              <a:gd name="connsiteY324" fmla="*/ 595223 h 3140015"/>
              <a:gd name="connsiteX325" fmla="*/ 6469811 w 9551133"/>
              <a:gd name="connsiteY325" fmla="*/ 560717 h 3140015"/>
              <a:gd name="connsiteX326" fmla="*/ 6564702 w 9551133"/>
              <a:gd name="connsiteY326" fmla="*/ 543465 h 3140015"/>
              <a:gd name="connsiteX327" fmla="*/ 6806241 w 9551133"/>
              <a:gd name="connsiteY327" fmla="*/ 448574 h 3140015"/>
              <a:gd name="connsiteX328" fmla="*/ 6866626 w 9551133"/>
              <a:gd name="connsiteY328" fmla="*/ 439948 h 3140015"/>
              <a:gd name="connsiteX329" fmla="*/ 6918385 w 9551133"/>
              <a:gd name="connsiteY329" fmla="*/ 414068 h 3140015"/>
              <a:gd name="connsiteX330" fmla="*/ 6987396 w 9551133"/>
              <a:gd name="connsiteY330" fmla="*/ 405442 h 3140015"/>
              <a:gd name="connsiteX331" fmla="*/ 7142671 w 9551133"/>
              <a:gd name="connsiteY331" fmla="*/ 388189 h 3140015"/>
              <a:gd name="connsiteX332" fmla="*/ 7556739 w 9551133"/>
              <a:gd name="connsiteY332" fmla="*/ 388189 h 3140015"/>
              <a:gd name="connsiteX333" fmla="*/ 7608498 w 9551133"/>
              <a:gd name="connsiteY333" fmla="*/ 396815 h 3140015"/>
              <a:gd name="connsiteX334" fmla="*/ 7668883 w 9551133"/>
              <a:gd name="connsiteY334" fmla="*/ 414068 h 3140015"/>
              <a:gd name="connsiteX335" fmla="*/ 7781026 w 9551133"/>
              <a:gd name="connsiteY335" fmla="*/ 431321 h 3140015"/>
              <a:gd name="connsiteX336" fmla="*/ 7806905 w 9551133"/>
              <a:gd name="connsiteY336" fmla="*/ 448574 h 3140015"/>
              <a:gd name="connsiteX337" fmla="*/ 7850037 w 9551133"/>
              <a:gd name="connsiteY337" fmla="*/ 483080 h 3140015"/>
              <a:gd name="connsiteX338" fmla="*/ 7875917 w 9551133"/>
              <a:gd name="connsiteY338" fmla="*/ 491706 h 3140015"/>
              <a:gd name="connsiteX339" fmla="*/ 7927675 w 9551133"/>
              <a:gd name="connsiteY339" fmla="*/ 560717 h 3140015"/>
              <a:gd name="connsiteX340" fmla="*/ 7944928 w 9551133"/>
              <a:gd name="connsiteY340" fmla="*/ 586597 h 3140015"/>
              <a:gd name="connsiteX341" fmla="*/ 8255479 w 9551133"/>
              <a:gd name="connsiteY341" fmla="*/ 1293963 h 3140015"/>
              <a:gd name="connsiteX342" fmla="*/ 8583283 w 9551133"/>
              <a:gd name="connsiteY342" fmla="*/ 1811548 h 3140015"/>
              <a:gd name="connsiteX343" fmla="*/ 8652294 w 9551133"/>
              <a:gd name="connsiteY343" fmla="*/ 1915065 h 3140015"/>
              <a:gd name="connsiteX344" fmla="*/ 8798943 w 9551133"/>
              <a:gd name="connsiteY344" fmla="*/ 1966823 h 3140015"/>
              <a:gd name="connsiteX345" fmla="*/ 8859328 w 9551133"/>
              <a:gd name="connsiteY345" fmla="*/ 2044461 h 3140015"/>
              <a:gd name="connsiteX346" fmla="*/ 9049109 w 9551133"/>
              <a:gd name="connsiteY346" fmla="*/ 2242868 h 3140015"/>
              <a:gd name="connsiteX347" fmla="*/ 9066362 w 9551133"/>
              <a:gd name="connsiteY347" fmla="*/ 2303253 h 3140015"/>
              <a:gd name="connsiteX348" fmla="*/ 9074988 w 9551133"/>
              <a:gd name="connsiteY348" fmla="*/ 2329132 h 3140015"/>
              <a:gd name="connsiteX349" fmla="*/ 9092241 w 9551133"/>
              <a:gd name="connsiteY349" fmla="*/ 2355012 h 3140015"/>
              <a:gd name="connsiteX350" fmla="*/ 9083615 w 9551133"/>
              <a:gd name="connsiteY350" fmla="*/ 2415397 h 3140015"/>
              <a:gd name="connsiteX351" fmla="*/ 9057735 w 9551133"/>
              <a:gd name="connsiteY351" fmla="*/ 2441276 h 3140015"/>
              <a:gd name="connsiteX352" fmla="*/ 9040483 w 9551133"/>
              <a:gd name="connsiteY352" fmla="*/ 2467155 h 3140015"/>
              <a:gd name="connsiteX353" fmla="*/ 9014603 w 9551133"/>
              <a:gd name="connsiteY353" fmla="*/ 2510287 h 3140015"/>
              <a:gd name="connsiteX354" fmla="*/ 8988724 w 9551133"/>
              <a:gd name="connsiteY354" fmla="*/ 2527540 h 3140015"/>
              <a:gd name="connsiteX355" fmla="*/ 8980098 w 9551133"/>
              <a:gd name="connsiteY355" fmla="*/ 2035834 h 3140015"/>
              <a:gd name="connsiteX356" fmla="*/ 8980098 w 9551133"/>
              <a:gd name="connsiteY356" fmla="*/ 1992702 h 3140015"/>
              <a:gd name="connsiteX357" fmla="*/ 9376913 w 9551133"/>
              <a:gd name="connsiteY357" fmla="*/ 1397480 h 3140015"/>
              <a:gd name="connsiteX358" fmla="*/ 9411418 w 9551133"/>
              <a:gd name="connsiteY358" fmla="*/ 1457865 h 3140015"/>
              <a:gd name="connsiteX359" fmla="*/ 9445924 w 9551133"/>
              <a:gd name="connsiteY359" fmla="*/ 1621766 h 3140015"/>
              <a:gd name="connsiteX360" fmla="*/ 9454551 w 9551133"/>
              <a:gd name="connsiteY360" fmla="*/ 1742536 h 3140015"/>
              <a:gd name="connsiteX361" fmla="*/ 9463177 w 9551133"/>
              <a:gd name="connsiteY361" fmla="*/ 1768415 h 3140015"/>
              <a:gd name="connsiteX362" fmla="*/ 9480430 w 9551133"/>
              <a:gd name="connsiteY362" fmla="*/ 1828800 h 3140015"/>
              <a:gd name="connsiteX363" fmla="*/ 9489056 w 9551133"/>
              <a:gd name="connsiteY363" fmla="*/ 2018582 h 3140015"/>
              <a:gd name="connsiteX364" fmla="*/ 9497683 w 9551133"/>
              <a:gd name="connsiteY364" fmla="*/ 2061714 h 3140015"/>
              <a:gd name="connsiteX365" fmla="*/ 9506309 w 9551133"/>
              <a:gd name="connsiteY365" fmla="*/ 2139351 h 3140015"/>
              <a:gd name="connsiteX366" fmla="*/ 9514935 w 9551133"/>
              <a:gd name="connsiteY366" fmla="*/ 2329132 h 3140015"/>
              <a:gd name="connsiteX367" fmla="*/ 9540815 w 9551133"/>
              <a:gd name="connsiteY367" fmla="*/ 2380891 h 3140015"/>
              <a:gd name="connsiteX368" fmla="*/ 9549441 w 9551133"/>
              <a:gd name="connsiteY368" fmla="*/ 2449902 h 3140015"/>
              <a:gd name="connsiteX369" fmla="*/ 9549441 w 9551133"/>
              <a:gd name="connsiteY369" fmla="*/ 2449902 h 3140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</a:cxnLst>
            <a:rect l="l" t="t" r="r" b="b"/>
            <a:pathLst>
              <a:path w="9551133" h="3140015">
                <a:moveTo>
                  <a:pt x="4278702" y="0"/>
                </a:moveTo>
                <a:cubicBezTo>
                  <a:pt x="4362091" y="5751"/>
                  <a:pt x="4446176" y="5053"/>
                  <a:pt x="4528868" y="17253"/>
                </a:cubicBezTo>
                <a:cubicBezTo>
                  <a:pt x="4622050" y="31001"/>
                  <a:pt x="4713690" y="54181"/>
                  <a:pt x="4804913" y="77638"/>
                </a:cubicBezTo>
                <a:cubicBezTo>
                  <a:pt x="5038859" y="137796"/>
                  <a:pt x="5148878" y="177916"/>
                  <a:pt x="5365630" y="250166"/>
                </a:cubicBezTo>
                <a:cubicBezTo>
                  <a:pt x="5538400" y="422940"/>
                  <a:pt x="5354497" y="248913"/>
                  <a:pt x="5891841" y="517585"/>
                </a:cubicBezTo>
                <a:cubicBezTo>
                  <a:pt x="5928934" y="536131"/>
                  <a:pt x="5960852" y="563593"/>
                  <a:pt x="5995358" y="586597"/>
                </a:cubicBezTo>
                <a:cubicBezTo>
                  <a:pt x="6001109" y="595223"/>
                  <a:pt x="6013756" y="602172"/>
                  <a:pt x="6012611" y="612476"/>
                </a:cubicBezTo>
                <a:cubicBezTo>
                  <a:pt x="6006597" y="666606"/>
                  <a:pt x="5953380" y="687465"/>
                  <a:pt x="5917720" y="715993"/>
                </a:cubicBezTo>
                <a:cubicBezTo>
                  <a:pt x="5775500" y="829768"/>
                  <a:pt x="5962876" y="698552"/>
                  <a:pt x="5727939" y="845389"/>
                </a:cubicBezTo>
                <a:cubicBezTo>
                  <a:pt x="5701564" y="861874"/>
                  <a:pt x="5675184" y="878487"/>
                  <a:pt x="5650302" y="897148"/>
                </a:cubicBezTo>
                <a:cubicBezTo>
                  <a:pt x="5638800" y="905774"/>
                  <a:pt x="5627926" y="915308"/>
                  <a:pt x="5615796" y="923027"/>
                </a:cubicBezTo>
                <a:cubicBezTo>
                  <a:pt x="5540746" y="970785"/>
                  <a:pt x="5574413" y="944099"/>
                  <a:pt x="5503652" y="983412"/>
                </a:cubicBezTo>
                <a:cubicBezTo>
                  <a:pt x="5454911" y="1010491"/>
                  <a:pt x="5502694" y="994435"/>
                  <a:pt x="5443268" y="1009291"/>
                </a:cubicBezTo>
                <a:cubicBezTo>
                  <a:pt x="5397260" y="1000665"/>
                  <a:pt x="5350182" y="996519"/>
                  <a:pt x="5305245" y="983412"/>
                </a:cubicBezTo>
                <a:cubicBezTo>
                  <a:pt x="5244276" y="965629"/>
                  <a:pt x="5191208" y="914933"/>
                  <a:pt x="5149969" y="871268"/>
                </a:cubicBezTo>
                <a:cubicBezTo>
                  <a:pt x="5127458" y="847433"/>
                  <a:pt x="5112768" y="816814"/>
                  <a:pt x="5089585" y="793631"/>
                </a:cubicBezTo>
                <a:cubicBezTo>
                  <a:pt x="5049226" y="753272"/>
                  <a:pt x="5000547" y="721846"/>
                  <a:pt x="4960188" y="681487"/>
                </a:cubicBezTo>
                <a:lnTo>
                  <a:pt x="4856671" y="577970"/>
                </a:lnTo>
                <a:cubicBezTo>
                  <a:pt x="4842294" y="563593"/>
                  <a:pt x="4824817" y="551756"/>
                  <a:pt x="4813539" y="534838"/>
                </a:cubicBezTo>
                <a:cubicBezTo>
                  <a:pt x="4729122" y="408212"/>
                  <a:pt x="4814838" y="541422"/>
                  <a:pt x="4761781" y="448574"/>
                </a:cubicBezTo>
                <a:cubicBezTo>
                  <a:pt x="4751692" y="430918"/>
                  <a:pt x="4729754" y="402996"/>
                  <a:pt x="4718649" y="388189"/>
                </a:cubicBezTo>
                <a:cubicBezTo>
                  <a:pt x="4712898" y="370936"/>
                  <a:pt x="4705807" y="354074"/>
                  <a:pt x="4701396" y="336431"/>
                </a:cubicBezTo>
                <a:cubicBezTo>
                  <a:pt x="4690564" y="293104"/>
                  <a:pt x="4696518" y="313173"/>
                  <a:pt x="4684143" y="276046"/>
                </a:cubicBezTo>
                <a:cubicBezTo>
                  <a:pt x="4692769" y="267419"/>
                  <a:pt x="4699871" y="256933"/>
                  <a:pt x="4710022" y="250166"/>
                </a:cubicBezTo>
                <a:cubicBezTo>
                  <a:pt x="4717446" y="245217"/>
                  <a:pt x="4765807" y="234064"/>
                  <a:pt x="4770407" y="232914"/>
                </a:cubicBezTo>
                <a:cubicBezTo>
                  <a:pt x="4798199" y="205121"/>
                  <a:pt x="4792942" y="204922"/>
                  <a:pt x="4830792" y="189782"/>
                </a:cubicBezTo>
                <a:cubicBezTo>
                  <a:pt x="4847678" y="183028"/>
                  <a:pt x="4865298" y="178280"/>
                  <a:pt x="4882551" y="172529"/>
                </a:cubicBezTo>
                <a:lnTo>
                  <a:pt x="4908430" y="163902"/>
                </a:lnTo>
                <a:cubicBezTo>
                  <a:pt x="4968815" y="166778"/>
                  <a:pt x="5029340" y="167509"/>
                  <a:pt x="5089585" y="172529"/>
                </a:cubicBezTo>
                <a:cubicBezTo>
                  <a:pt x="5098647" y="173284"/>
                  <a:pt x="5110179" y="173756"/>
                  <a:pt x="5115464" y="181155"/>
                </a:cubicBezTo>
                <a:cubicBezTo>
                  <a:pt x="5126035" y="195954"/>
                  <a:pt x="5122629" y="217782"/>
                  <a:pt x="5132717" y="232914"/>
                </a:cubicBezTo>
                <a:lnTo>
                  <a:pt x="5149969" y="258793"/>
                </a:lnTo>
                <a:cubicBezTo>
                  <a:pt x="5152845" y="276046"/>
                  <a:pt x="5158596" y="293060"/>
                  <a:pt x="5158596" y="310551"/>
                </a:cubicBezTo>
                <a:cubicBezTo>
                  <a:pt x="5158596" y="320236"/>
                  <a:pt x="5146562" y="436324"/>
                  <a:pt x="5141343" y="457200"/>
                </a:cubicBezTo>
                <a:cubicBezTo>
                  <a:pt x="5134037" y="486424"/>
                  <a:pt x="5118788" y="507947"/>
                  <a:pt x="5106837" y="534838"/>
                </a:cubicBezTo>
                <a:cubicBezTo>
                  <a:pt x="5100548" y="548988"/>
                  <a:pt x="5099092" y="565747"/>
                  <a:pt x="5089585" y="577970"/>
                </a:cubicBezTo>
                <a:cubicBezTo>
                  <a:pt x="5078281" y="592504"/>
                  <a:pt x="5059912" y="599913"/>
                  <a:pt x="5046452" y="612476"/>
                </a:cubicBezTo>
                <a:cubicBezTo>
                  <a:pt x="4941035" y="710865"/>
                  <a:pt x="5003231" y="690132"/>
                  <a:pt x="4917056" y="707366"/>
                </a:cubicBezTo>
                <a:cubicBezTo>
                  <a:pt x="4710631" y="810579"/>
                  <a:pt x="4852106" y="760089"/>
                  <a:pt x="4468483" y="750499"/>
                </a:cubicBezTo>
                <a:cubicBezTo>
                  <a:pt x="4384529" y="722514"/>
                  <a:pt x="4393975" y="722854"/>
                  <a:pt x="4270075" y="707366"/>
                </a:cubicBezTo>
                <a:cubicBezTo>
                  <a:pt x="4227181" y="702004"/>
                  <a:pt x="4183811" y="701615"/>
                  <a:pt x="4140679" y="698740"/>
                </a:cubicBezTo>
                <a:cubicBezTo>
                  <a:pt x="4103298" y="690114"/>
                  <a:pt x="4066571" y="677866"/>
                  <a:pt x="4028535" y="672861"/>
                </a:cubicBezTo>
                <a:cubicBezTo>
                  <a:pt x="3862975" y="651077"/>
                  <a:pt x="3643885" y="651161"/>
                  <a:pt x="3485071" y="646982"/>
                </a:cubicBezTo>
                <a:cubicBezTo>
                  <a:pt x="3462067" y="664235"/>
                  <a:pt x="3432350" y="675045"/>
                  <a:pt x="3416060" y="698740"/>
                </a:cubicBezTo>
                <a:cubicBezTo>
                  <a:pt x="3399052" y="723478"/>
                  <a:pt x="3399917" y="756606"/>
                  <a:pt x="3390181" y="785004"/>
                </a:cubicBezTo>
                <a:cubicBezTo>
                  <a:pt x="3298060" y="1053692"/>
                  <a:pt x="3332697" y="920045"/>
                  <a:pt x="3303917" y="1035170"/>
                </a:cubicBezTo>
                <a:cubicBezTo>
                  <a:pt x="3295055" y="1132645"/>
                  <a:pt x="3272543" y="1299412"/>
                  <a:pt x="3329796" y="1371600"/>
                </a:cubicBezTo>
                <a:cubicBezTo>
                  <a:pt x="3363792" y="1414465"/>
                  <a:pt x="3439064" y="1377351"/>
                  <a:pt x="3493698" y="1380227"/>
                </a:cubicBezTo>
                <a:cubicBezTo>
                  <a:pt x="3579962" y="1377351"/>
                  <a:pt x="3669126" y="1393966"/>
                  <a:pt x="3752490" y="1371600"/>
                </a:cubicBezTo>
                <a:cubicBezTo>
                  <a:pt x="3779436" y="1364370"/>
                  <a:pt x="3910415" y="1214355"/>
                  <a:pt x="3933645" y="1199072"/>
                </a:cubicBezTo>
                <a:cubicBezTo>
                  <a:pt x="4009951" y="1148871"/>
                  <a:pt x="4091421" y="1106095"/>
                  <a:pt x="4175185" y="1069676"/>
                </a:cubicBezTo>
                <a:cubicBezTo>
                  <a:pt x="4505748" y="925953"/>
                  <a:pt x="4271461" y="1017480"/>
                  <a:pt x="4433977" y="966159"/>
                </a:cubicBezTo>
                <a:cubicBezTo>
                  <a:pt x="4468661" y="955206"/>
                  <a:pt x="4537494" y="931653"/>
                  <a:pt x="4537494" y="931653"/>
                </a:cubicBezTo>
                <a:cubicBezTo>
                  <a:pt x="4566249" y="937404"/>
                  <a:pt x="4594880" y="943810"/>
                  <a:pt x="4623758" y="948906"/>
                </a:cubicBezTo>
                <a:cubicBezTo>
                  <a:pt x="4643781" y="952439"/>
                  <a:pt x="4663967" y="960054"/>
                  <a:pt x="4684143" y="957532"/>
                </a:cubicBezTo>
                <a:cubicBezTo>
                  <a:pt x="4711212" y="954148"/>
                  <a:pt x="4737501" y="944089"/>
                  <a:pt x="4761781" y="931653"/>
                </a:cubicBezTo>
                <a:cubicBezTo>
                  <a:pt x="5131650" y="742208"/>
                  <a:pt x="4989803" y="792387"/>
                  <a:pt x="5167222" y="733246"/>
                </a:cubicBezTo>
                <a:cubicBezTo>
                  <a:pt x="5213230" y="753374"/>
                  <a:pt x="5269735" y="758122"/>
                  <a:pt x="5305245" y="793631"/>
                </a:cubicBezTo>
                <a:cubicBezTo>
                  <a:pt x="5374046" y="862432"/>
                  <a:pt x="5418360" y="952177"/>
                  <a:pt x="5469147" y="1035170"/>
                </a:cubicBezTo>
                <a:cubicBezTo>
                  <a:pt x="5654353" y="1337824"/>
                  <a:pt x="5625972" y="1256254"/>
                  <a:pt x="5676181" y="1431985"/>
                </a:cubicBezTo>
                <a:cubicBezTo>
                  <a:pt x="5664679" y="1500996"/>
                  <a:pt x="5656334" y="1570609"/>
                  <a:pt x="5641675" y="1639019"/>
                </a:cubicBezTo>
                <a:cubicBezTo>
                  <a:pt x="5634964" y="1670336"/>
                  <a:pt x="5618338" y="1677809"/>
                  <a:pt x="5598543" y="1699404"/>
                </a:cubicBezTo>
                <a:cubicBezTo>
                  <a:pt x="5364266" y="1954980"/>
                  <a:pt x="5664031" y="1643008"/>
                  <a:pt x="5469147" y="1820174"/>
                </a:cubicBezTo>
                <a:cubicBezTo>
                  <a:pt x="5445540" y="1841635"/>
                  <a:pt x="5433847" y="1877948"/>
                  <a:pt x="5400135" y="1889185"/>
                </a:cubicBezTo>
                <a:cubicBezTo>
                  <a:pt x="5369636" y="1899351"/>
                  <a:pt x="5336875" y="1900687"/>
                  <a:pt x="5305245" y="1906438"/>
                </a:cubicBezTo>
                <a:cubicBezTo>
                  <a:pt x="5270739" y="1897812"/>
                  <a:pt x="5233399" y="1896746"/>
                  <a:pt x="5201728" y="1880559"/>
                </a:cubicBezTo>
                <a:cubicBezTo>
                  <a:pt x="5083891" y="1820331"/>
                  <a:pt x="4974886" y="1746585"/>
                  <a:pt x="4865298" y="1673525"/>
                </a:cubicBezTo>
                <a:cubicBezTo>
                  <a:pt x="4808205" y="1578371"/>
                  <a:pt x="4832140" y="1615162"/>
                  <a:pt x="4796286" y="1561382"/>
                </a:cubicBezTo>
                <a:cubicBezTo>
                  <a:pt x="4793411" y="1552755"/>
                  <a:pt x="4793481" y="1542488"/>
                  <a:pt x="4787660" y="1535502"/>
                </a:cubicBezTo>
                <a:cubicBezTo>
                  <a:pt x="4749983" y="1490290"/>
                  <a:pt x="4727365" y="1512202"/>
                  <a:pt x="4666890" y="1518249"/>
                </a:cubicBezTo>
                <a:cubicBezTo>
                  <a:pt x="4574382" y="1603048"/>
                  <a:pt x="4508703" y="1658576"/>
                  <a:pt x="4425351" y="1759789"/>
                </a:cubicBezTo>
                <a:cubicBezTo>
                  <a:pt x="4347111" y="1854795"/>
                  <a:pt x="4278735" y="1957616"/>
                  <a:pt x="4201064" y="2053087"/>
                </a:cubicBezTo>
                <a:cubicBezTo>
                  <a:pt x="4140632" y="2127368"/>
                  <a:pt x="4069225" y="2192509"/>
                  <a:pt x="4011283" y="2268748"/>
                </a:cubicBezTo>
                <a:cubicBezTo>
                  <a:pt x="3959640" y="2336699"/>
                  <a:pt x="3923945" y="2415739"/>
                  <a:pt x="3873260" y="2484408"/>
                </a:cubicBezTo>
                <a:cubicBezTo>
                  <a:pt x="3834546" y="2536859"/>
                  <a:pt x="3785044" y="2580518"/>
                  <a:pt x="3743864" y="2631057"/>
                </a:cubicBezTo>
                <a:cubicBezTo>
                  <a:pt x="3536677" y="2885332"/>
                  <a:pt x="3822472" y="2569702"/>
                  <a:pt x="3614468" y="2777706"/>
                </a:cubicBezTo>
                <a:cubicBezTo>
                  <a:pt x="3604302" y="2787872"/>
                  <a:pt x="3599633" y="2803008"/>
                  <a:pt x="3588588" y="2812212"/>
                </a:cubicBezTo>
                <a:cubicBezTo>
                  <a:pt x="3583286" y="2816631"/>
                  <a:pt x="3530035" y="2829007"/>
                  <a:pt x="3528203" y="2829465"/>
                </a:cubicBezTo>
                <a:cubicBezTo>
                  <a:pt x="3493697" y="2826589"/>
                  <a:pt x="3457227" y="2832671"/>
                  <a:pt x="3424686" y="2820838"/>
                </a:cubicBezTo>
                <a:cubicBezTo>
                  <a:pt x="3360623" y="2797542"/>
                  <a:pt x="3303235" y="2758846"/>
                  <a:pt x="3243532" y="2725948"/>
                </a:cubicBezTo>
                <a:cubicBezTo>
                  <a:pt x="3021423" y="2603561"/>
                  <a:pt x="2802643" y="2475130"/>
                  <a:pt x="2579298" y="2355012"/>
                </a:cubicBezTo>
                <a:cubicBezTo>
                  <a:pt x="2460380" y="2291056"/>
                  <a:pt x="2332326" y="2244063"/>
                  <a:pt x="2216988" y="2173857"/>
                </a:cubicBezTo>
                <a:cubicBezTo>
                  <a:pt x="1988892" y="2035015"/>
                  <a:pt x="1754008" y="1880961"/>
                  <a:pt x="1509622" y="1768415"/>
                </a:cubicBezTo>
                <a:cubicBezTo>
                  <a:pt x="1397102" y="1716597"/>
                  <a:pt x="1278195" y="1679732"/>
                  <a:pt x="1164566" y="1630393"/>
                </a:cubicBezTo>
                <a:cubicBezTo>
                  <a:pt x="942466" y="1533955"/>
                  <a:pt x="861467" y="1491995"/>
                  <a:pt x="672860" y="1380227"/>
                </a:cubicBezTo>
                <a:cubicBezTo>
                  <a:pt x="655022" y="1369656"/>
                  <a:pt x="638355" y="1357223"/>
                  <a:pt x="621102" y="1345721"/>
                </a:cubicBezTo>
                <a:cubicBezTo>
                  <a:pt x="607103" y="1303726"/>
                  <a:pt x="619236" y="1331032"/>
                  <a:pt x="586596" y="1285336"/>
                </a:cubicBezTo>
                <a:cubicBezTo>
                  <a:pt x="548107" y="1231451"/>
                  <a:pt x="571491" y="1243923"/>
                  <a:pt x="483079" y="1173193"/>
                </a:cubicBezTo>
                <a:cubicBezTo>
                  <a:pt x="386773" y="1096149"/>
                  <a:pt x="429751" y="1120650"/>
                  <a:pt x="362309" y="1086929"/>
                </a:cubicBezTo>
                <a:cubicBezTo>
                  <a:pt x="322052" y="1095555"/>
                  <a:pt x="275795" y="1089971"/>
                  <a:pt x="241539" y="1112808"/>
                </a:cubicBezTo>
                <a:cubicBezTo>
                  <a:pt x="210344" y="1133605"/>
                  <a:pt x="206374" y="1179957"/>
                  <a:pt x="181154" y="1207699"/>
                </a:cubicBezTo>
                <a:cubicBezTo>
                  <a:pt x="148215" y="1243932"/>
                  <a:pt x="103636" y="1267964"/>
                  <a:pt x="69011" y="1302589"/>
                </a:cubicBezTo>
                <a:cubicBezTo>
                  <a:pt x="42973" y="1328627"/>
                  <a:pt x="23004" y="1360098"/>
                  <a:pt x="0" y="1388853"/>
                </a:cubicBezTo>
                <a:cubicBezTo>
                  <a:pt x="14377" y="1397479"/>
                  <a:pt x="26434" y="1416250"/>
                  <a:pt x="43132" y="1414732"/>
                </a:cubicBezTo>
                <a:cubicBezTo>
                  <a:pt x="81112" y="1411279"/>
                  <a:pt x="235002" y="1356531"/>
                  <a:pt x="284671" y="1337095"/>
                </a:cubicBezTo>
                <a:cubicBezTo>
                  <a:pt x="553926" y="1231735"/>
                  <a:pt x="152514" y="1365528"/>
                  <a:pt x="664234" y="1250831"/>
                </a:cubicBezTo>
                <a:cubicBezTo>
                  <a:pt x="740561" y="1233723"/>
                  <a:pt x="810569" y="1188315"/>
                  <a:pt x="888520" y="1181819"/>
                </a:cubicBezTo>
                <a:cubicBezTo>
                  <a:pt x="946479" y="1176989"/>
                  <a:pt x="1019642" y="1171467"/>
                  <a:pt x="1078302" y="1164566"/>
                </a:cubicBezTo>
                <a:lnTo>
                  <a:pt x="1285335" y="1138687"/>
                </a:lnTo>
                <a:lnTo>
                  <a:pt x="1716656" y="1147314"/>
                </a:lnTo>
                <a:cubicBezTo>
                  <a:pt x="1734136" y="1147938"/>
                  <a:pt x="1751886" y="1150219"/>
                  <a:pt x="1768415" y="1155940"/>
                </a:cubicBezTo>
                <a:cubicBezTo>
                  <a:pt x="2029146" y="1246192"/>
                  <a:pt x="1883173" y="1202774"/>
                  <a:pt x="2147977" y="1388853"/>
                </a:cubicBezTo>
                <a:cubicBezTo>
                  <a:pt x="2182714" y="1413263"/>
                  <a:pt x="2224118" y="1426737"/>
                  <a:pt x="2260120" y="1449238"/>
                </a:cubicBezTo>
                <a:cubicBezTo>
                  <a:pt x="2270465" y="1455704"/>
                  <a:pt x="2276407" y="1467580"/>
                  <a:pt x="2286000" y="1475117"/>
                </a:cubicBezTo>
                <a:cubicBezTo>
                  <a:pt x="2316753" y="1499280"/>
                  <a:pt x="2351529" y="1518291"/>
                  <a:pt x="2380890" y="1544129"/>
                </a:cubicBezTo>
                <a:cubicBezTo>
                  <a:pt x="2477167" y="1628853"/>
                  <a:pt x="2476254" y="1631024"/>
                  <a:pt x="2527539" y="1699404"/>
                </a:cubicBezTo>
                <a:cubicBezTo>
                  <a:pt x="2524664" y="1800046"/>
                  <a:pt x="2522937" y="1900727"/>
                  <a:pt x="2518913" y="2001329"/>
                </a:cubicBezTo>
                <a:cubicBezTo>
                  <a:pt x="2517185" y="2044522"/>
                  <a:pt x="2546943" y="2107814"/>
                  <a:pt x="2510286" y="2130725"/>
                </a:cubicBezTo>
                <a:cubicBezTo>
                  <a:pt x="2480522" y="2149328"/>
                  <a:pt x="2465129" y="2076086"/>
                  <a:pt x="2449902" y="2044461"/>
                </a:cubicBezTo>
                <a:cubicBezTo>
                  <a:pt x="2344226" y="1824980"/>
                  <a:pt x="2449098" y="1971905"/>
                  <a:pt x="2355011" y="1751163"/>
                </a:cubicBezTo>
                <a:cubicBezTo>
                  <a:pt x="2037808" y="1006957"/>
                  <a:pt x="2250946" y="1583601"/>
                  <a:pt x="2139351" y="1276710"/>
                </a:cubicBezTo>
                <a:cubicBezTo>
                  <a:pt x="2147977" y="1132936"/>
                  <a:pt x="2153464" y="988940"/>
                  <a:pt x="2165230" y="845389"/>
                </a:cubicBezTo>
                <a:cubicBezTo>
                  <a:pt x="2167856" y="813348"/>
                  <a:pt x="2172317" y="780998"/>
                  <a:pt x="2182483" y="750499"/>
                </a:cubicBezTo>
                <a:cubicBezTo>
                  <a:pt x="2194175" y="715424"/>
                  <a:pt x="2234041" y="646006"/>
                  <a:pt x="2260120" y="612476"/>
                </a:cubicBezTo>
                <a:cubicBezTo>
                  <a:pt x="2267610" y="602846"/>
                  <a:pt x="2277373" y="595223"/>
                  <a:pt x="2286000" y="586597"/>
                </a:cubicBezTo>
                <a:cubicBezTo>
                  <a:pt x="2663993" y="614595"/>
                  <a:pt x="2479739" y="526820"/>
                  <a:pt x="2527539" y="638355"/>
                </a:cubicBezTo>
                <a:cubicBezTo>
                  <a:pt x="2540203" y="667904"/>
                  <a:pt x="2558195" y="694990"/>
                  <a:pt x="2570671" y="724619"/>
                </a:cubicBezTo>
                <a:cubicBezTo>
                  <a:pt x="2581257" y="749761"/>
                  <a:pt x="2587924" y="776378"/>
                  <a:pt x="2596551" y="802257"/>
                </a:cubicBezTo>
                <a:cubicBezTo>
                  <a:pt x="2613629" y="973047"/>
                  <a:pt x="2623069" y="1025158"/>
                  <a:pt x="2587924" y="1259457"/>
                </a:cubicBezTo>
                <a:cubicBezTo>
                  <a:pt x="2585791" y="1273675"/>
                  <a:pt x="2564920" y="1242204"/>
                  <a:pt x="2553418" y="1233578"/>
                </a:cubicBezTo>
                <a:cubicBezTo>
                  <a:pt x="2544792" y="1204823"/>
                  <a:pt x="2534051" y="1176620"/>
                  <a:pt x="2527539" y="1147314"/>
                </a:cubicBezTo>
                <a:cubicBezTo>
                  <a:pt x="2514594" y="1089061"/>
                  <a:pt x="2515427" y="1001392"/>
                  <a:pt x="2527539" y="948906"/>
                </a:cubicBezTo>
                <a:cubicBezTo>
                  <a:pt x="2542039" y="886071"/>
                  <a:pt x="2584108" y="827481"/>
                  <a:pt x="2631056" y="785004"/>
                </a:cubicBezTo>
                <a:cubicBezTo>
                  <a:pt x="2720581" y="704005"/>
                  <a:pt x="2741529" y="691814"/>
                  <a:pt x="2838090" y="646982"/>
                </a:cubicBezTo>
                <a:cubicBezTo>
                  <a:pt x="2889463" y="623130"/>
                  <a:pt x="2938905" y="593530"/>
                  <a:pt x="2993366" y="577970"/>
                </a:cubicBezTo>
                <a:cubicBezTo>
                  <a:pt x="3060637" y="558750"/>
                  <a:pt x="3131174" y="553596"/>
                  <a:pt x="3200400" y="543465"/>
                </a:cubicBezTo>
                <a:cubicBezTo>
                  <a:pt x="3249101" y="536338"/>
                  <a:pt x="3298166" y="531963"/>
                  <a:pt x="3347049" y="526212"/>
                </a:cubicBezTo>
                <a:cubicBezTo>
                  <a:pt x="3499449" y="534838"/>
                  <a:pt x="3654947" y="520325"/>
                  <a:pt x="3804249" y="552091"/>
                </a:cubicBezTo>
                <a:cubicBezTo>
                  <a:pt x="3906184" y="573779"/>
                  <a:pt x="4377860" y="800760"/>
                  <a:pt x="4477109" y="854015"/>
                </a:cubicBezTo>
                <a:cubicBezTo>
                  <a:pt x="4671909" y="958542"/>
                  <a:pt x="5038618" y="1175943"/>
                  <a:pt x="5218981" y="1311215"/>
                </a:cubicBezTo>
                <a:cubicBezTo>
                  <a:pt x="5485914" y="1511415"/>
                  <a:pt x="5758022" y="1706850"/>
                  <a:pt x="6003985" y="1932317"/>
                </a:cubicBezTo>
                <a:cubicBezTo>
                  <a:pt x="6107502" y="2027208"/>
                  <a:pt x="6214505" y="2118430"/>
                  <a:pt x="6314535" y="2216989"/>
                </a:cubicBezTo>
                <a:cubicBezTo>
                  <a:pt x="6643802" y="2541414"/>
                  <a:pt x="6574537" y="2498184"/>
                  <a:pt x="6866626" y="2889849"/>
                </a:cubicBezTo>
                <a:cubicBezTo>
                  <a:pt x="6899647" y="2934128"/>
                  <a:pt x="6938038" y="2974298"/>
                  <a:pt x="6970143" y="3019246"/>
                </a:cubicBezTo>
                <a:cubicBezTo>
                  <a:pt x="6984520" y="3039374"/>
                  <a:pt x="6998193" y="3060025"/>
                  <a:pt x="7013275" y="3079631"/>
                </a:cubicBezTo>
                <a:cubicBezTo>
                  <a:pt x="7026968" y="3097432"/>
                  <a:pt x="7038680" y="3117601"/>
                  <a:pt x="7056407" y="3131389"/>
                </a:cubicBezTo>
                <a:cubicBezTo>
                  <a:pt x="7065766" y="3138668"/>
                  <a:pt x="7079411" y="3137140"/>
                  <a:pt x="7090913" y="3140015"/>
                </a:cubicBezTo>
                <a:cubicBezTo>
                  <a:pt x="7222912" y="3068016"/>
                  <a:pt x="7194664" y="3087550"/>
                  <a:pt x="7349705" y="2976114"/>
                </a:cubicBezTo>
                <a:cubicBezTo>
                  <a:pt x="7388001" y="2948589"/>
                  <a:pt x="7420901" y="2913248"/>
                  <a:pt x="7461849" y="2889849"/>
                </a:cubicBezTo>
                <a:cubicBezTo>
                  <a:pt x="7772309" y="2712443"/>
                  <a:pt x="7331950" y="2970701"/>
                  <a:pt x="7789652" y="2665563"/>
                </a:cubicBezTo>
                <a:cubicBezTo>
                  <a:pt x="7824158" y="2642559"/>
                  <a:pt x="7858182" y="2618816"/>
                  <a:pt x="7893169" y="2596551"/>
                </a:cubicBezTo>
                <a:cubicBezTo>
                  <a:pt x="7921460" y="2578548"/>
                  <a:pt x="7952249" y="2564427"/>
                  <a:pt x="7979434" y="2544793"/>
                </a:cubicBezTo>
                <a:cubicBezTo>
                  <a:pt x="8004214" y="2526897"/>
                  <a:pt x="8022817" y="2501067"/>
                  <a:pt x="8048445" y="2484408"/>
                </a:cubicBezTo>
                <a:cubicBezTo>
                  <a:pt x="8080791" y="2463383"/>
                  <a:pt x="8118575" y="2451978"/>
                  <a:pt x="8151962" y="2432649"/>
                </a:cubicBezTo>
                <a:cubicBezTo>
                  <a:pt x="8173369" y="2420255"/>
                  <a:pt x="8190521" y="2401157"/>
                  <a:pt x="8212347" y="2389517"/>
                </a:cubicBezTo>
                <a:cubicBezTo>
                  <a:pt x="8234025" y="2377956"/>
                  <a:pt x="8257908" y="2370966"/>
                  <a:pt x="8281358" y="2363638"/>
                </a:cubicBezTo>
                <a:cubicBezTo>
                  <a:pt x="8337405" y="2346123"/>
                  <a:pt x="8354927" y="2345734"/>
                  <a:pt x="8410754" y="2337759"/>
                </a:cubicBezTo>
                <a:cubicBezTo>
                  <a:pt x="8635031" y="2270476"/>
                  <a:pt x="8617310" y="2308214"/>
                  <a:pt x="8738558" y="2208363"/>
                </a:cubicBezTo>
                <a:cubicBezTo>
                  <a:pt x="8765286" y="2186351"/>
                  <a:pt x="8790317" y="2162355"/>
                  <a:pt x="8816196" y="2139351"/>
                </a:cubicBezTo>
                <a:lnTo>
                  <a:pt x="8859328" y="2044461"/>
                </a:lnTo>
                <a:cubicBezTo>
                  <a:pt x="8810445" y="1733910"/>
                  <a:pt x="8818229" y="1408934"/>
                  <a:pt x="8712679" y="1112808"/>
                </a:cubicBezTo>
                <a:cubicBezTo>
                  <a:pt x="8692190" y="1055324"/>
                  <a:pt x="8434858" y="1254033"/>
                  <a:pt x="8428007" y="1259457"/>
                </a:cubicBezTo>
                <a:cubicBezTo>
                  <a:pt x="8397676" y="1283469"/>
                  <a:pt x="8371811" y="1312754"/>
                  <a:pt x="8341743" y="1337095"/>
                </a:cubicBezTo>
                <a:cubicBezTo>
                  <a:pt x="8236197" y="1422536"/>
                  <a:pt x="8260725" y="1383606"/>
                  <a:pt x="8169215" y="1475117"/>
                </a:cubicBezTo>
                <a:cubicBezTo>
                  <a:pt x="8161884" y="1482448"/>
                  <a:pt x="8156346" y="1491602"/>
                  <a:pt x="8151962" y="1500997"/>
                </a:cubicBezTo>
                <a:cubicBezTo>
                  <a:pt x="8136154" y="1534871"/>
                  <a:pt x="8121955" y="1569513"/>
                  <a:pt x="8108830" y="1604514"/>
                </a:cubicBezTo>
                <a:cubicBezTo>
                  <a:pt x="8096059" y="1638570"/>
                  <a:pt x="8087095" y="1673975"/>
                  <a:pt x="8074324" y="1708031"/>
                </a:cubicBezTo>
                <a:cubicBezTo>
                  <a:pt x="8061199" y="1743032"/>
                  <a:pt x="8043472" y="1776242"/>
                  <a:pt x="8031192" y="1811548"/>
                </a:cubicBezTo>
                <a:cubicBezTo>
                  <a:pt x="7875939" y="2257901"/>
                  <a:pt x="8108928" y="1630129"/>
                  <a:pt x="7979434" y="1975449"/>
                </a:cubicBezTo>
                <a:cubicBezTo>
                  <a:pt x="7948102" y="2602083"/>
                  <a:pt x="8077290" y="2324030"/>
                  <a:pt x="7116792" y="2294627"/>
                </a:cubicBezTo>
                <a:cubicBezTo>
                  <a:pt x="6966680" y="2279616"/>
                  <a:pt x="6887952" y="2277872"/>
                  <a:pt x="6737230" y="2234242"/>
                </a:cubicBezTo>
                <a:cubicBezTo>
                  <a:pt x="6695159" y="2222064"/>
                  <a:pt x="6656149" y="2201005"/>
                  <a:pt x="6616460" y="2182483"/>
                </a:cubicBezTo>
                <a:cubicBezTo>
                  <a:pt x="6574085" y="2162708"/>
                  <a:pt x="6440638" y="2098062"/>
                  <a:pt x="6392173" y="2061714"/>
                </a:cubicBezTo>
                <a:cubicBezTo>
                  <a:pt x="6361225" y="2038503"/>
                  <a:pt x="6335772" y="2008669"/>
                  <a:pt x="6305909" y="1984076"/>
                </a:cubicBezTo>
                <a:cubicBezTo>
                  <a:pt x="6230334" y="1921837"/>
                  <a:pt x="6241425" y="1955230"/>
                  <a:pt x="6167886" y="1863306"/>
                </a:cubicBezTo>
                <a:cubicBezTo>
                  <a:pt x="6155836" y="1848244"/>
                  <a:pt x="6152363" y="1827822"/>
                  <a:pt x="6142007" y="1811548"/>
                </a:cubicBezTo>
                <a:cubicBezTo>
                  <a:pt x="6132122" y="1796014"/>
                  <a:pt x="6119004" y="1782793"/>
                  <a:pt x="6107502" y="1768415"/>
                </a:cubicBezTo>
                <a:cubicBezTo>
                  <a:pt x="6093124" y="1719532"/>
                  <a:pt x="6078636" y="1670681"/>
                  <a:pt x="6064369" y="1621766"/>
                </a:cubicBezTo>
                <a:cubicBezTo>
                  <a:pt x="6058508" y="1601670"/>
                  <a:pt x="6047117" y="1561382"/>
                  <a:pt x="6047117" y="1561382"/>
                </a:cubicBezTo>
                <a:cubicBezTo>
                  <a:pt x="6049992" y="1466491"/>
                  <a:pt x="6040489" y="1370411"/>
                  <a:pt x="6055743" y="1276710"/>
                </a:cubicBezTo>
                <a:cubicBezTo>
                  <a:pt x="6061131" y="1243612"/>
                  <a:pt x="6074620" y="1197023"/>
                  <a:pt x="6107502" y="1190446"/>
                </a:cubicBezTo>
                <a:lnTo>
                  <a:pt x="6150634" y="1181819"/>
                </a:lnTo>
                <a:cubicBezTo>
                  <a:pt x="6206380" y="1153947"/>
                  <a:pt x="6241838" y="1131291"/>
                  <a:pt x="6305909" y="1121434"/>
                </a:cubicBezTo>
                <a:cubicBezTo>
                  <a:pt x="6351470" y="1114424"/>
                  <a:pt x="6397924" y="1115683"/>
                  <a:pt x="6443932" y="1112808"/>
                </a:cubicBezTo>
                <a:cubicBezTo>
                  <a:pt x="6714226" y="1121434"/>
                  <a:pt x="6984859" y="1122650"/>
                  <a:pt x="7254815" y="1138687"/>
                </a:cubicBezTo>
                <a:cubicBezTo>
                  <a:pt x="7276675" y="1139986"/>
                  <a:pt x="7294761" y="1156705"/>
                  <a:pt x="7315200" y="1164566"/>
                </a:cubicBezTo>
                <a:cubicBezTo>
                  <a:pt x="7332174" y="1171094"/>
                  <a:pt x="7349705" y="1176068"/>
                  <a:pt x="7366958" y="1181819"/>
                </a:cubicBezTo>
                <a:cubicBezTo>
                  <a:pt x="7447471" y="1245079"/>
                  <a:pt x="7540472" y="1295070"/>
                  <a:pt x="7608498" y="1371600"/>
                </a:cubicBezTo>
                <a:cubicBezTo>
                  <a:pt x="7631502" y="1397479"/>
                  <a:pt x="7651630" y="1426234"/>
                  <a:pt x="7677509" y="1449238"/>
                </a:cubicBezTo>
                <a:cubicBezTo>
                  <a:pt x="7703743" y="1472557"/>
                  <a:pt x="7735516" y="1488802"/>
                  <a:pt x="7763773" y="1509623"/>
                </a:cubicBezTo>
                <a:cubicBezTo>
                  <a:pt x="7790167" y="1529071"/>
                  <a:pt x="7816224" y="1549019"/>
                  <a:pt x="7841411" y="1570008"/>
                </a:cubicBezTo>
                <a:cubicBezTo>
                  <a:pt x="7925307" y="1639921"/>
                  <a:pt x="7907570" y="1641906"/>
                  <a:pt x="8005313" y="1690778"/>
                </a:cubicBezTo>
                <a:cubicBezTo>
                  <a:pt x="8118913" y="1747578"/>
                  <a:pt x="8108088" y="1730403"/>
                  <a:pt x="8238226" y="1759789"/>
                </a:cubicBezTo>
                <a:cubicBezTo>
                  <a:pt x="8465155" y="1811031"/>
                  <a:pt x="8286247" y="1783045"/>
                  <a:pt x="8514271" y="1811548"/>
                </a:cubicBezTo>
                <a:cubicBezTo>
                  <a:pt x="8686799" y="1802921"/>
                  <a:pt x="8860446" y="1807094"/>
                  <a:pt x="9031856" y="1785668"/>
                </a:cubicBezTo>
                <a:cubicBezTo>
                  <a:pt x="9109421" y="1775972"/>
                  <a:pt x="9125171" y="1740387"/>
                  <a:pt x="9169879" y="1699404"/>
                </a:cubicBezTo>
                <a:cubicBezTo>
                  <a:pt x="9268426" y="1609069"/>
                  <a:pt x="9210039" y="1673640"/>
                  <a:pt x="9282022" y="1587261"/>
                </a:cubicBezTo>
                <a:cubicBezTo>
                  <a:pt x="9294686" y="1549270"/>
                  <a:pt x="9302479" y="1517756"/>
                  <a:pt x="9325154" y="1483744"/>
                </a:cubicBezTo>
                <a:cubicBezTo>
                  <a:pt x="9337612" y="1465058"/>
                  <a:pt x="9352406" y="1447865"/>
                  <a:pt x="9368286" y="1431985"/>
                </a:cubicBezTo>
                <a:cubicBezTo>
                  <a:pt x="9375617" y="1424654"/>
                  <a:pt x="9385539" y="1420483"/>
                  <a:pt x="9394166" y="1414732"/>
                </a:cubicBezTo>
                <a:cubicBezTo>
                  <a:pt x="9399917" y="1403230"/>
                  <a:pt x="9403944" y="1390691"/>
                  <a:pt x="9411418" y="1380227"/>
                </a:cubicBezTo>
                <a:cubicBezTo>
                  <a:pt x="9418509" y="1370300"/>
                  <a:pt x="9429264" y="1363529"/>
                  <a:pt x="9437298" y="1354348"/>
                </a:cubicBezTo>
                <a:cubicBezTo>
                  <a:pt x="9474516" y="1311813"/>
                  <a:pt x="9467284" y="1320253"/>
                  <a:pt x="9489056" y="1276710"/>
                </a:cubicBezTo>
                <a:cubicBezTo>
                  <a:pt x="9486181" y="1219201"/>
                  <a:pt x="9491304" y="1160727"/>
                  <a:pt x="9480430" y="1104182"/>
                </a:cubicBezTo>
                <a:cubicBezTo>
                  <a:pt x="9476514" y="1083820"/>
                  <a:pt x="9456592" y="1070204"/>
                  <a:pt x="9445924" y="1052423"/>
                </a:cubicBezTo>
                <a:cubicBezTo>
                  <a:pt x="9437298" y="1038046"/>
                  <a:pt x="9431086" y="1021909"/>
                  <a:pt x="9420045" y="1009291"/>
                </a:cubicBezTo>
                <a:cubicBezTo>
                  <a:pt x="9410577" y="998471"/>
                  <a:pt x="9397041" y="992038"/>
                  <a:pt x="9385539" y="983412"/>
                </a:cubicBezTo>
                <a:cubicBezTo>
                  <a:pt x="9352329" y="928062"/>
                  <a:pt x="9355395" y="927388"/>
                  <a:pt x="9299275" y="871268"/>
                </a:cubicBezTo>
                <a:cubicBezTo>
                  <a:pt x="9286256" y="858249"/>
                  <a:pt x="9269162" y="849782"/>
                  <a:pt x="9256143" y="836763"/>
                </a:cubicBezTo>
                <a:cubicBezTo>
                  <a:pt x="9175352" y="755972"/>
                  <a:pt x="9208895" y="764321"/>
                  <a:pt x="9109494" y="681487"/>
                </a:cubicBezTo>
                <a:cubicBezTo>
                  <a:pt x="9088654" y="664121"/>
                  <a:pt x="9063054" y="653402"/>
                  <a:pt x="9040483" y="638355"/>
                </a:cubicBezTo>
                <a:cubicBezTo>
                  <a:pt x="8920308" y="558238"/>
                  <a:pt x="8781569" y="444713"/>
                  <a:pt x="8643668" y="414068"/>
                </a:cubicBezTo>
                <a:cubicBezTo>
                  <a:pt x="8617789" y="408317"/>
                  <a:pt x="8591334" y="404722"/>
                  <a:pt x="8566030" y="396815"/>
                </a:cubicBezTo>
                <a:cubicBezTo>
                  <a:pt x="8545128" y="390283"/>
                  <a:pt x="8526420" y="377861"/>
                  <a:pt x="8505645" y="370936"/>
                </a:cubicBezTo>
                <a:cubicBezTo>
                  <a:pt x="8491735" y="366300"/>
                  <a:pt x="8476658" y="366168"/>
                  <a:pt x="8462513" y="362310"/>
                </a:cubicBezTo>
                <a:cubicBezTo>
                  <a:pt x="8355101" y="333016"/>
                  <a:pt x="8466259" y="354307"/>
                  <a:pt x="8358996" y="336431"/>
                </a:cubicBezTo>
                <a:cubicBezTo>
                  <a:pt x="8264105" y="350808"/>
                  <a:pt x="8167304" y="355778"/>
                  <a:pt x="8074324" y="379563"/>
                </a:cubicBezTo>
                <a:cubicBezTo>
                  <a:pt x="8041837" y="387874"/>
                  <a:pt x="8017619" y="415486"/>
                  <a:pt x="7988060" y="431321"/>
                </a:cubicBezTo>
                <a:cubicBezTo>
                  <a:pt x="7937051" y="458647"/>
                  <a:pt x="7883812" y="481666"/>
                  <a:pt x="7832785" y="508959"/>
                </a:cubicBezTo>
                <a:cubicBezTo>
                  <a:pt x="7702843" y="578463"/>
                  <a:pt x="7407109" y="745418"/>
                  <a:pt x="7315200" y="828136"/>
                </a:cubicBezTo>
                <a:lnTo>
                  <a:pt x="7228935" y="905774"/>
                </a:lnTo>
                <a:cubicBezTo>
                  <a:pt x="7196836" y="969973"/>
                  <a:pt x="7194238" y="970223"/>
                  <a:pt x="7168551" y="1052423"/>
                </a:cubicBezTo>
                <a:cubicBezTo>
                  <a:pt x="7164178" y="1066418"/>
                  <a:pt x="7164935" y="1081776"/>
                  <a:pt x="7159924" y="1095555"/>
                </a:cubicBezTo>
                <a:cubicBezTo>
                  <a:pt x="7153332" y="1113683"/>
                  <a:pt x="7140969" y="1129310"/>
                  <a:pt x="7134045" y="1147314"/>
                </a:cubicBezTo>
                <a:cubicBezTo>
                  <a:pt x="7123257" y="1175362"/>
                  <a:pt x="7103923" y="1260495"/>
                  <a:pt x="7099539" y="1285336"/>
                </a:cubicBezTo>
                <a:cubicBezTo>
                  <a:pt x="7095510" y="1308166"/>
                  <a:pt x="7094529" y="1331449"/>
                  <a:pt x="7090913" y="1354348"/>
                </a:cubicBezTo>
                <a:cubicBezTo>
                  <a:pt x="7085899" y="1386103"/>
                  <a:pt x="7079411" y="1417608"/>
                  <a:pt x="7073660" y="1449238"/>
                </a:cubicBezTo>
                <a:cubicBezTo>
                  <a:pt x="7076535" y="1616015"/>
                  <a:pt x="7070402" y="1783192"/>
                  <a:pt x="7082286" y="1949570"/>
                </a:cubicBezTo>
                <a:cubicBezTo>
                  <a:pt x="7084877" y="1985850"/>
                  <a:pt x="7103020" y="2019423"/>
                  <a:pt x="7116792" y="2053087"/>
                </a:cubicBezTo>
                <a:cubicBezTo>
                  <a:pt x="7157457" y="2152490"/>
                  <a:pt x="7161530" y="2136924"/>
                  <a:pt x="7228935" y="2225615"/>
                </a:cubicBezTo>
                <a:cubicBezTo>
                  <a:pt x="7261299" y="2268199"/>
                  <a:pt x="7292366" y="2311755"/>
                  <a:pt x="7323826" y="2355012"/>
                </a:cubicBezTo>
                <a:cubicBezTo>
                  <a:pt x="7338375" y="2375017"/>
                  <a:pt x="7352773" y="2395133"/>
                  <a:pt x="7366958" y="2415397"/>
                </a:cubicBezTo>
                <a:cubicBezTo>
                  <a:pt x="7372903" y="2423890"/>
                  <a:pt x="7377734" y="2433180"/>
                  <a:pt x="7384211" y="2441276"/>
                </a:cubicBezTo>
                <a:lnTo>
                  <a:pt x="7418717" y="2484408"/>
                </a:lnTo>
                <a:cubicBezTo>
                  <a:pt x="7421592" y="2495910"/>
                  <a:pt x="7421461" y="2508620"/>
                  <a:pt x="7427343" y="2518914"/>
                </a:cubicBezTo>
                <a:cubicBezTo>
                  <a:pt x="7433396" y="2529506"/>
                  <a:pt x="7453831" y="2532609"/>
                  <a:pt x="7453222" y="2544793"/>
                </a:cubicBezTo>
                <a:cubicBezTo>
                  <a:pt x="7450714" y="2594948"/>
                  <a:pt x="7445149" y="2648743"/>
                  <a:pt x="7418717" y="2691442"/>
                </a:cubicBezTo>
                <a:cubicBezTo>
                  <a:pt x="7403811" y="2715522"/>
                  <a:pt x="7368753" y="2719932"/>
                  <a:pt x="7341079" y="2725948"/>
                </a:cubicBezTo>
                <a:cubicBezTo>
                  <a:pt x="7301641" y="2734521"/>
                  <a:pt x="7260434" y="2730236"/>
                  <a:pt x="7220309" y="2734574"/>
                </a:cubicBezTo>
                <a:cubicBezTo>
                  <a:pt x="7153999" y="2741742"/>
                  <a:pt x="7088038" y="2751827"/>
                  <a:pt x="7021902" y="2760453"/>
                </a:cubicBezTo>
                <a:lnTo>
                  <a:pt x="6176513" y="2751827"/>
                </a:lnTo>
                <a:cubicBezTo>
                  <a:pt x="6097106" y="2747380"/>
                  <a:pt x="6021739" y="2714887"/>
                  <a:pt x="5943600" y="2700068"/>
                </a:cubicBezTo>
                <a:cubicBezTo>
                  <a:pt x="5636078" y="2641745"/>
                  <a:pt x="5689856" y="2657306"/>
                  <a:pt x="5357003" y="2648310"/>
                </a:cubicBezTo>
                <a:cubicBezTo>
                  <a:pt x="5348377" y="2645434"/>
                  <a:pt x="5339867" y="2642181"/>
                  <a:pt x="5331124" y="2639683"/>
                </a:cubicBezTo>
                <a:cubicBezTo>
                  <a:pt x="5200117" y="2602252"/>
                  <a:pt x="5097590" y="2626318"/>
                  <a:pt x="4934309" y="2622431"/>
                </a:cubicBezTo>
                <a:lnTo>
                  <a:pt x="4848045" y="2536166"/>
                </a:lnTo>
                <a:cubicBezTo>
                  <a:pt x="4822495" y="2510616"/>
                  <a:pt x="4763320" y="2454090"/>
                  <a:pt x="4744528" y="2424023"/>
                </a:cubicBezTo>
                <a:cubicBezTo>
                  <a:pt x="4729518" y="2400007"/>
                  <a:pt x="4721890" y="2372099"/>
                  <a:pt x="4710022" y="2346385"/>
                </a:cubicBezTo>
                <a:cubicBezTo>
                  <a:pt x="4679559" y="2280382"/>
                  <a:pt x="4704015" y="2345621"/>
                  <a:pt x="4675517" y="2260121"/>
                </a:cubicBezTo>
                <a:cubicBezTo>
                  <a:pt x="4678392" y="2081842"/>
                  <a:pt x="4676047" y="1903402"/>
                  <a:pt x="4684143" y="1725283"/>
                </a:cubicBezTo>
                <a:cubicBezTo>
                  <a:pt x="4684727" y="1712437"/>
                  <a:pt x="4693922" y="1701242"/>
                  <a:pt x="4701396" y="1690778"/>
                </a:cubicBezTo>
                <a:cubicBezTo>
                  <a:pt x="4728578" y="1652724"/>
                  <a:pt x="4745497" y="1658933"/>
                  <a:pt x="4796286" y="1647646"/>
                </a:cubicBezTo>
                <a:cubicBezTo>
                  <a:pt x="4824912" y="1641285"/>
                  <a:pt x="4853495" y="1634355"/>
                  <a:pt x="4882551" y="1630393"/>
                </a:cubicBezTo>
                <a:cubicBezTo>
                  <a:pt x="4946434" y="1621682"/>
                  <a:pt x="5112823" y="1615683"/>
                  <a:pt x="5158596" y="1613140"/>
                </a:cubicBezTo>
                <a:lnTo>
                  <a:pt x="5296618" y="1604514"/>
                </a:lnTo>
                <a:cubicBezTo>
                  <a:pt x="5331124" y="1621767"/>
                  <a:pt x="5372856" y="1628993"/>
                  <a:pt x="5400135" y="1656272"/>
                </a:cubicBezTo>
                <a:cubicBezTo>
                  <a:pt x="5424703" y="1680840"/>
                  <a:pt x="5426030" y="1720996"/>
                  <a:pt x="5443268" y="1751163"/>
                </a:cubicBezTo>
                <a:cubicBezTo>
                  <a:pt x="5517226" y="1880590"/>
                  <a:pt x="5533321" y="1870148"/>
                  <a:pt x="5581290" y="1984076"/>
                </a:cubicBezTo>
                <a:cubicBezTo>
                  <a:pt x="5610071" y="2052431"/>
                  <a:pt x="5603530" y="2084199"/>
                  <a:pt x="5650302" y="2147978"/>
                </a:cubicBezTo>
                <a:cubicBezTo>
                  <a:pt x="5663583" y="2166088"/>
                  <a:pt x="5684807" y="2176733"/>
                  <a:pt x="5702060" y="2191110"/>
                </a:cubicBezTo>
                <a:cubicBezTo>
                  <a:pt x="5719239" y="2225468"/>
                  <a:pt x="5727939" y="2234410"/>
                  <a:pt x="5727939" y="2277374"/>
                </a:cubicBezTo>
                <a:cubicBezTo>
                  <a:pt x="5727939" y="2292036"/>
                  <a:pt x="5722188" y="2306129"/>
                  <a:pt x="5719313" y="2320506"/>
                </a:cubicBezTo>
                <a:cubicBezTo>
                  <a:pt x="5398092" y="2208778"/>
                  <a:pt x="5441217" y="2225692"/>
                  <a:pt x="4994694" y="2053087"/>
                </a:cubicBezTo>
                <a:cubicBezTo>
                  <a:pt x="4827350" y="1988399"/>
                  <a:pt x="4657810" y="1928662"/>
                  <a:pt x="4494362" y="1854680"/>
                </a:cubicBezTo>
                <a:cubicBezTo>
                  <a:pt x="4221192" y="1731035"/>
                  <a:pt x="3939164" y="1625340"/>
                  <a:pt x="3674852" y="1483744"/>
                </a:cubicBezTo>
                <a:lnTo>
                  <a:pt x="2950234" y="1095555"/>
                </a:lnTo>
                <a:cubicBezTo>
                  <a:pt x="2850215" y="1042604"/>
                  <a:pt x="2744078" y="1000579"/>
                  <a:pt x="2648309" y="940280"/>
                </a:cubicBezTo>
                <a:cubicBezTo>
                  <a:pt x="2570671" y="891397"/>
                  <a:pt x="2485876" y="852365"/>
                  <a:pt x="2415396" y="793631"/>
                </a:cubicBezTo>
                <a:cubicBezTo>
                  <a:pt x="2380890" y="764876"/>
                  <a:pt x="2343640" y="739127"/>
                  <a:pt x="2311879" y="707366"/>
                </a:cubicBezTo>
                <a:lnTo>
                  <a:pt x="2234241" y="629729"/>
                </a:lnTo>
                <a:cubicBezTo>
                  <a:pt x="2190103" y="718006"/>
                  <a:pt x="2218283" y="649569"/>
                  <a:pt x="2191109" y="776378"/>
                </a:cubicBezTo>
                <a:cubicBezTo>
                  <a:pt x="2130046" y="1061334"/>
                  <a:pt x="2180050" y="782347"/>
                  <a:pt x="2130724" y="1078302"/>
                </a:cubicBezTo>
                <a:cubicBezTo>
                  <a:pt x="2127849" y="1118559"/>
                  <a:pt x="2120857" y="1158732"/>
                  <a:pt x="2122098" y="1199072"/>
                </a:cubicBezTo>
                <a:cubicBezTo>
                  <a:pt x="2126616" y="1345905"/>
                  <a:pt x="2129756" y="1493251"/>
                  <a:pt x="2147977" y="1639019"/>
                </a:cubicBezTo>
                <a:cubicBezTo>
                  <a:pt x="2152945" y="1678761"/>
                  <a:pt x="2176235" y="1713977"/>
                  <a:pt x="2191109" y="1751163"/>
                </a:cubicBezTo>
                <a:cubicBezTo>
                  <a:pt x="2220852" y="1825522"/>
                  <a:pt x="2216753" y="1814084"/>
                  <a:pt x="2268747" y="1889185"/>
                </a:cubicBezTo>
                <a:cubicBezTo>
                  <a:pt x="2276931" y="1901006"/>
                  <a:pt x="2285008" y="1913004"/>
                  <a:pt x="2294626" y="1923691"/>
                </a:cubicBezTo>
                <a:cubicBezTo>
                  <a:pt x="2310948" y="1941827"/>
                  <a:pt x="2330063" y="1957313"/>
                  <a:pt x="2346385" y="1975449"/>
                </a:cubicBezTo>
                <a:cubicBezTo>
                  <a:pt x="2371306" y="2003139"/>
                  <a:pt x="2370346" y="2019646"/>
                  <a:pt x="2406769" y="2035834"/>
                </a:cubicBezTo>
                <a:cubicBezTo>
                  <a:pt x="2414006" y="2039051"/>
                  <a:pt x="2498718" y="2052597"/>
                  <a:pt x="2501660" y="2053087"/>
                </a:cubicBezTo>
                <a:cubicBezTo>
                  <a:pt x="2570671" y="2044461"/>
                  <a:pt x="2640413" y="2040424"/>
                  <a:pt x="2708694" y="2027208"/>
                </a:cubicBezTo>
                <a:cubicBezTo>
                  <a:pt x="2730194" y="2023047"/>
                  <a:pt x="2749492" y="2011122"/>
                  <a:pt x="2769079" y="2001329"/>
                </a:cubicBezTo>
                <a:cubicBezTo>
                  <a:pt x="2870662" y="1950538"/>
                  <a:pt x="2826686" y="1973203"/>
                  <a:pt x="2907102" y="1897812"/>
                </a:cubicBezTo>
                <a:cubicBezTo>
                  <a:pt x="2932362" y="1874130"/>
                  <a:pt x="2960255" y="1853284"/>
                  <a:pt x="2984739" y="1828800"/>
                </a:cubicBezTo>
                <a:cubicBezTo>
                  <a:pt x="3006353" y="1807186"/>
                  <a:pt x="3030054" y="1786383"/>
                  <a:pt x="3045124" y="1759789"/>
                </a:cubicBezTo>
                <a:cubicBezTo>
                  <a:pt x="3079383" y="1699332"/>
                  <a:pt x="3131388" y="1570008"/>
                  <a:pt x="3131388" y="1570008"/>
                </a:cubicBezTo>
                <a:cubicBezTo>
                  <a:pt x="3137139" y="1544129"/>
                  <a:pt x="3141810" y="1517985"/>
                  <a:pt x="3148641" y="1492370"/>
                </a:cubicBezTo>
                <a:cubicBezTo>
                  <a:pt x="3153327" y="1474798"/>
                  <a:pt x="3161805" y="1458332"/>
                  <a:pt x="3165894" y="1440612"/>
                </a:cubicBezTo>
                <a:cubicBezTo>
                  <a:pt x="3170480" y="1420737"/>
                  <a:pt x="3180342" y="1328046"/>
                  <a:pt x="3183147" y="1311215"/>
                </a:cubicBezTo>
                <a:cubicBezTo>
                  <a:pt x="3194278" y="1244428"/>
                  <a:pt x="3199645" y="1224589"/>
                  <a:pt x="3217652" y="1164566"/>
                </a:cubicBezTo>
                <a:cubicBezTo>
                  <a:pt x="3220265" y="1155856"/>
                  <a:pt x="3222586" y="1146996"/>
                  <a:pt x="3226279" y="1138687"/>
                </a:cubicBezTo>
                <a:cubicBezTo>
                  <a:pt x="3234113" y="1121060"/>
                  <a:pt x="3241935" y="1103286"/>
                  <a:pt x="3252158" y="1086929"/>
                </a:cubicBezTo>
                <a:cubicBezTo>
                  <a:pt x="3288352" y="1029019"/>
                  <a:pt x="3308845" y="1005287"/>
                  <a:pt x="3347049" y="957532"/>
                </a:cubicBezTo>
                <a:cubicBezTo>
                  <a:pt x="3352800" y="934528"/>
                  <a:pt x="3371800" y="911016"/>
                  <a:pt x="3364302" y="888521"/>
                </a:cubicBezTo>
                <a:cubicBezTo>
                  <a:pt x="3358551" y="871268"/>
                  <a:pt x="3356580" y="852251"/>
                  <a:pt x="3347049" y="836763"/>
                </a:cubicBezTo>
                <a:cubicBezTo>
                  <a:pt x="3329967" y="809004"/>
                  <a:pt x="3220250" y="697717"/>
                  <a:pt x="3209026" y="690114"/>
                </a:cubicBezTo>
                <a:cubicBezTo>
                  <a:pt x="3152589" y="651882"/>
                  <a:pt x="3089153" y="625078"/>
                  <a:pt x="3027871" y="595223"/>
                </a:cubicBezTo>
                <a:cubicBezTo>
                  <a:pt x="2940470" y="552643"/>
                  <a:pt x="2801278" y="494315"/>
                  <a:pt x="2708694" y="465827"/>
                </a:cubicBezTo>
                <a:cubicBezTo>
                  <a:pt x="2614687" y="436902"/>
                  <a:pt x="2519231" y="412873"/>
                  <a:pt x="2424022" y="388189"/>
                </a:cubicBezTo>
                <a:cubicBezTo>
                  <a:pt x="2363936" y="372611"/>
                  <a:pt x="2302694" y="361605"/>
                  <a:pt x="2242868" y="345057"/>
                </a:cubicBezTo>
                <a:cubicBezTo>
                  <a:pt x="2167477" y="324204"/>
                  <a:pt x="2018581" y="276046"/>
                  <a:pt x="2018581" y="276046"/>
                </a:cubicBezTo>
                <a:cubicBezTo>
                  <a:pt x="1924004" y="291808"/>
                  <a:pt x="1971504" y="271170"/>
                  <a:pt x="1889185" y="396815"/>
                </a:cubicBezTo>
                <a:cubicBezTo>
                  <a:pt x="1855149" y="448764"/>
                  <a:pt x="1751482" y="614848"/>
                  <a:pt x="1725283" y="672861"/>
                </a:cubicBezTo>
                <a:cubicBezTo>
                  <a:pt x="1706570" y="714297"/>
                  <a:pt x="1696528" y="759125"/>
                  <a:pt x="1682151" y="802257"/>
                </a:cubicBezTo>
                <a:cubicBezTo>
                  <a:pt x="1687902" y="948906"/>
                  <a:pt x="1688947" y="1095815"/>
                  <a:pt x="1699403" y="1242204"/>
                </a:cubicBezTo>
                <a:cubicBezTo>
                  <a:pt x="1700506" y="1257650"/>
                  <a:pt x="1711219" y="1270837"/>
                  <a:pt x="1716656" y="1285336"/>
                </a:cubicBezTo>
                <a:cubicBezTo>
                  <a:pt x="1719849" y="1293850"/>
                  <a:pt x="1722407" y="1302589"/>
                  <a:pt x="1725283" y="1311215"/>
                </a:cubicBezTo>
                <a:cubicBezTo>
                  <a:pt x="1728158" y="1334219"/>
                  <a:pt x="1728286" y="1357736"/>
                  <a:pt x="1733909" y="1380227"/>
                </a:cubicBezTo>
                <a:cubicBezTo>
                  <a:pt x="1737028" y="1392702"/>
                  <a:pt x="1744736" y="1403593"/>
                  <a:pt x="1751162" y="1414732"/>
                </a:cubicBezTo>
                <a:cubicBezTo>
                  <a:pt x="1787881" y="1478379"/>
                  <a:pt x="1834359" y="1536976"/>
                  <a:pt x="1863305" y="1604514"/>
                </a:cubicBezTo>
                <a:cubicBezTo>
                  <a:pt x="1894849" y="1678114"/>
                  <a:pt x="1876045" y="1647380"/>
                  <a:pt x="1915064" y="1699404"/>
                </a:cubicBezTo>
                <a:cubicBezTo>
                  <a:pt x="2184371" y="1674923"/>
                  <a:pt x="1834564" y="1709563"/>
                  <a:pt x="2104845" y="1673525"/>
                </a:cubicBezTo>
                <a:cubicBezTo>
                  <a:pt x="2159299" y="1666264"/>
                  <a:pt x="2214173" y="1662569"/>
                  <a:pt x="2268747" y="1656272"/>
                </a:cubicBezTo>
                <a:cubicBezTo>
                  <a:pt x="2288946" y="1653941"/>
                  <a:pt x="2309004" y="1650521"/>
                  <a:pt x="2329132" y="1647646"/>
                </a:cubicBezTo>
                <a:cubicBezTo>
                  <a:pt x="2350180" y="1640629"/>
                  <a:pt x="2364168" y="1638488"/>
                  <a:pt x="2380890" y="1621766"/>
                </a:cubicBezTo>
                <a:cubicBezTo>
                  <a:pt x="2391056" y="1611600"/>
                  <a:pt x="2399149" y="1599453"/>
                  <a:pt x="2406769" y="1587261"/>
                </a:cubicBezTo>
                <a:cubicBezTo>
                  <a:pt x="2413585" y="1576356"/>
                  <a:pt x="2414929" y="1561848"/>
                  <a:pt x="2424022" y="1552755"/>
                </a:cubicBezTo>
                <a:cubicBezTo>
                  <a:pt x="2433115" y="1543662"/>
                  <a:pt x="2446328" y="1539569"/>
                  <a:pt x="2458528" y="1535502"/>
                </a:cubicBezTo>
                <a:cubicBezTo>
                  <a:pt x="2550756" y="1504760"/>
                  <a:pt x="2583758" y="1498816"/>
                  <a:pt x="2674188" y="1483744"/>
                </a:cubicBezTo>
                <a:cubicBezTo>
                  <a:pt x="2711495" y="1477526"/>
                  <a:pt x="2749596" y="1475487"/>
                  <a:pt x="2786332" y="1466491"/>
                </a:cubicBezTo>
                <a:cubicBezTo>
                  <a:pt x="2890685" y="1440935"/>
                  <a:pt x="2995706" y="1416362"/>
                  <a:pt x="3096883" y="1380227"/>
                </a:cubicBezTo>
                <a:cubicBezTo>
                  <a:pt x="3137139" y="1365850"/>
                  <a:pt x="3176349" y="1348109"/>
                  <a:pt x="3217652" y="1337095"/>
                </a:cubicBezTo>
                <a:cubicBezTo>
                  <a:pt x="3262881" y="1325034"/>
                  <a:pt x="3309667" y="1319842"/>
                  <a:pt x="3355675" y="1311215"/>
                </a:cubicBezTo>
                <a:cubicBezTo>
                  <a:pt x="3599551" y="1197408"/>
                  <a:pt x="3364143" y="1290444"/>
                  <a:pt x="3640347" y="1233578"/>
                </a:cubicBezTo>
                <a:cubicBezTo>
                  <a:pt x="3992909" y="1160992"/>
                  <a:pt x="3510676" y="1213050"/>
                  <a:pt x="3994030" y="1138687"/>
                </a:cubicBezTo>
                <a:cubicBezTo>
                  <a:pt x="4070975" y="1126849"/>
                  <a:pt x="4149305" y="1127185"/>
                  <a:pt x="4226943" y="1121434"/>
                </a:cubicBezTo>
                <a:lnTo>
                  <a:pt x="4597879" y="1061049"/>
                </a:lnTo>
                <a:cubicBezTo>
                  <a:pt x="4718949" y="1039684"/>
                  <a:pt x="4838800" y="1011520"/>
                  <a:pt x="4960188" y="992038"/>
                </a:cubicBezTo>
                <a:cubicBezTo>
                  <a:pt x="5188458" y="955402"/>
                  <a:pt x="5460620" y="939473"/>
                  <a:pt x="5684807" y="888521"/>
                </a:cubicBezTo>
                <a:cubicBezTo>
                  <a:pt x="5810767" y="859894"/>
                  <a:pt x="5929647" y="804400"/>
                  <a:pt x="6055743" y="776378"/>
                </a:cubicBezTo>
                <a:lnTo>
                  <a:pt x="6133381" y="759125"/>
                </a:lnTo>
                <a:cubicBezTo>
                  <a:pt x="6167887" y="738997"/>
                  <a:pt x="6203660" y="720899"/>
                  <a:pt x="6236898" y="698740"/>
                </a:cubicBezTo>
                <a:cubicBezTo>
                  <a:pt x="6347778" y="624819"/>
                  <a:pt x="6234350" y="699253"/>
                  <a:pt x="6331788" y="638355"/>
                </a:cubicBezTo>
                <a:cubicBezTo>
                  <a:pt x="6340580" y="632860"/>
                  <a:pt x="6349231" y="627128"/>
                  <a:pt x="6357668" y="621102"/>
                </a:cubicBezTo>
                <a:cubicBezTo>
                  <a:pt x="6369367" y="612745"/>
                  <a:pt x="6379514" y="602039"/>
                  <a:pt x="6392173" y="595223"/>
                </a:cubicBezTo>
                <a:cubicBezTo>
                  <a:pt x="6417108" y="581796"/>
                  <a:pt x="6442685" y="568855"/>
                  <a:pt x="6469811" y="560717"/>
                </a:cubicBezTo>
                <a:cubicBezTo>
                  <a:pt x="6500604" y="551479"/>
                  <a:pt x="6533072" y="549216"/>
                  <a:pt x="6564702" y="543465"/>
                </a:cubicBezTo>
                <a:cubicBezTo>
                  <a:pt x="6669162" y="495252"/>
                  <a:pt x="6691859" y="479769"/>
                  <a:pt x="6806241" y="448574"/>
                </a:cubicBezTo>
                <a:cubicBezTo>
                  <a:pt x="6825857" y="443224"/>
                  <a:pt x="6846498" y="442823"/>
                  <a:pt x="6866626" y="439948"/>
                </a:cubicBezTo>
                <a:cubicBezTo>
                  <a:pt x="6883879" y="431321"/>
                  <a:pt x="6899838" y="419367"/>
                  <a:pt x="6918385" y="414068"/>
                </a:cubicBezTo>
                <a:cubicBezTo>
                  <a:pt x="6940676" y="407699"/>
                  <a:pt x="6964446" y="408721"/>
                  <a:pt x="6987396" y="405442"/>
                </a:cubicBezTo>
                <a:cubicBezTo>
                  <a:pt x="7107684" y="388258"/>
                  <a:pt x="6953671" y="403938"/>
                  <a:pt x="7142671" y="388189"/>
                </a:cubicBezTo>
                <a:cubicBezTo>
                  <a:pt x="7303747" y="355975"/>
                  <a:pt x="7199263" y="373599"/>
                  <a:pt x="7556739" y="388189"/>
                </a:cubicBezTo>
                <a:cubicBezTo>
                  <a:pt x="7574215" y="388902"/>
                  <a:pt x="7591455" y="392882"/>
                  <a:pt x="7608498" y="396815"/>
                </a:cubicBezTo>
                <a:cubicBezTo>
                  <a:pt x="7628896" y="401522"/>
                  <a:pt x="7648485" y="409361"/>
                  <a:pt x="7668883" y="414068"/>
                </a:cubicBezTo>
                <a:cubicBezTo>
                  <a:pt x="7688346" y="418560"/>
                  <a:pt x="7764184" y="428915"/>
                  <a:pt x="7781026" y="431321"/>
                </a:cubicBezTo>
                <a:cubicBezTo>
                  <a:pt x="7789652" y="437072"/>
                  <a:pt x="7798611" y="442353"/>
                  <a:pt x="7806905" y="448574"/>
                </a:cubicBezTo>
                <a:cubicBezTo>
                  <a:pt x="7821635" y="459621"/>
                  <a:pt x="7834424" y="473322"/>
                  <a:pt x="7850037" y="483080"/>
                </a:cubicBezTo>
                <a:cubicBezTo>
                  <a:pt x="7857748" y="487899"/>
                  <a:pt x="7867290" y="488831"/>
                  <a:pt x="7875917" y="491706"/>
                </a:cubicBezTo>
                <a:cubicBezTo>
                  <a:pt x="7893170" y="514710"/>
                  <a:pt x="7910762" y="537462"/>
                  <a:pt x="7927675" y="560717"/>
                </a:cubicBezTo>
                <a:cubicBezTo>
                  <a:pt x="7933773" y="569102"/>
                  <a:pt x="7940697" y="577132"/>
                  <a:pt x="7944928" y="586597"/>
                </a:cubicBezTo>
                <a:cubicBezTo>
                  <a:pt x="8050026" y="821685"/>
                  <a:pt x="8117697" y="1076413"/>
                  <a:pt x="8255479" y="1293963"/>
                </a:cubicBezTo>
                <a:lnTo>
                  <a:pt x="8583283" y="1811548"/>
                </a:lnTo>
                <a:cubicBezTo>
                  <a:pt x="8605610" y="1846495"/>
                  <a:pt x="8652294" y="1915065"/>
                  <a:pt x="8652294" y="1915065"/>
                </a:cubicBezTo>
                <a:cubicBezTo>
                  <a:pt x="8679572" y="1996902"/>
                  <a:pt x="8632163" y="1879808"/>
                  <a:pt x="8798943" y="1966823"/>
                </a:cubicBezTo>
                <a:cubicBezTo>
                  <a:pt x="8828010" y="1981988"/>
                  <a:pt x="8836604" y="2020828"/>
                  <a:pt x="8859328" y="2044461"/>
                </a:cubicBezTo>
                <a:cubicBezTo>
                  <a:pt x="9065067" y="2258430"/>
                  <a:pt x="8964804" y="2116413"/>
                  <a:pt x="9049109" y="2242868"/>
                </a:cubicBezTo>
                <a:cubicBezTo>
                  <a:pt x="9054860" y="2262996"/>
                  <a:pt x="9060347" y="2283202"/>
                  <a:pt x="9066362" y="2303253"/>
                </a:cubicBezTo>
                <a:cubicBezTo>
                  <a:pt x="9068975" y="2311962"/>
                  <a:pt x="9070922" y="2320999"/>
                  <a:pt x="9074988" y="2329132"/>
                </a:cubicBezTo>
                <a:cubicBezTo>
                  <a:pt x="9079625" y="2338405"/>
                  <a:pt x="9086490" y="2346385"/>
                  <a:pt x="9092241" y="2355012"/>
                </a:cubicBezTo>
                <a:cubicBezTo>
                  <a:pt x="9089366" y="2375140"/>
                  <a:pt x="9091166" y="2396519"/>
                  <a:pt x="9083615" y="2415397"/>
                </a:cubicBezTo>
                <a:cubicBezTo>
                  <a:pt x="9079084" y="2426724"/>
                  <a:pt x="9065545" y="2431904"/>
                  <a:pt x="9057735" y="2441276"/>
                </a:cubicBezTo>
                <a:cubicBezTo>
                  <a:pt x="9051098" y="2449240"/>
                  <a:pt x="9045978" y="2458363"/>
                  <a:pt x="9040483" y="2467155"/>
                </a:cubicBezTo>
                <a:cubicBezTo>
                  <a:pt x="9031597" y="2481373"/>
                  <a:pt x="9025515" y="2497557"/>
                  <a:pt x="9014603" y="2510287"/>
                </a:cubicBezTo>
                <a:cubicBezTo>
                  <a:pt x="9007856" y="2518159"/>
                  <a:pt x="8997350" y="2521789"/>
                  <a:pt x="8988724" y="2527540"/>
                </a:cubicBezTo>
                <a:cubicBezTo>
                  <a:pt x="8985849" y="2363638"/>
                  <a:pt x="8985559" y="2199670"/>
                  <a:pt x="8980098" y="2035834"/>
                </a:cubicBezTo>
                <a:cubicBezTo>
                  <a:pt x="8978432" y="1985866"/>
                  <a:pt x="8961044" y="2030808"/>
                  <a:pt x="8980098" y="1992702"/>
                </a:cubicBezTo>
                <a:cubicBezTo>
                  <a:pt x="9112370" y="1794295"/>
                  <a:pt x="9227222" y="1583097"/>
                  <a:pt x="9376913" y="1397480"/>
                </a:cubicBezTo>
                <a:cubicBezTo>
                  <a:pt x="9391466" y="1379434"/>
                  <a:pt x="9403760" y="1435984"/>
                  <a:pt x="9411418" y="1457865"/>
                </a:cubicBezTo>
                <a:cubicBezTo>
                  <a:pt x="9427230" y="1503043"/>
                  <a:pt x="9437375" y="1570467"/>
                  <a:pt x="9445924" y="1621766"/>
                </a:cubicBezTo>
                <a:cubicBezTo>
                  <a:pt x="9448800" y="1662023"/>
                  <a:pt x="9449835" y="1702453"/>
                  <a:pt x="9454551" y="1742536"/>
                </a:cubicBezTo>
                <a:cubicBezTo>
                  <a:pt x="9455613" y="1751567"/>
                  <a:pt x="9460564" y="1759706"/>
                  <a:pt x="9463177" y="1768415"/>
                </a:cubicBezTo>
                <a:cubicBezTo>
                  <a:pt x="9469192" y="1788466"/>
                  <a:pt x="9474679" y="1808672"/>
                  <a:pt x="9480430" y="1828800"/>
                </a:cubicBezTo>
                <a:cubicBezTo>
                  <a:pt x="9483305" y="1892061"/>
                  <a:pt x="9484378" y="1955429"/>
                  <a:pt x="9489056" y="2018582"/>
                </a:cubicBezTo>
                <a:cubicBezTo>
                  <a:pt x="9490139" y="2033204"/>
                  <a:pt x="9495609" y="2047199"/>
                  <a:pt x="9497683" y="2061714"/>
                </a:cubicBezTo>
                <a:cubicBezTo>
                  <a:pt x="9501365" y="2087491"/>
                  <a:pt x="9503434" y="2113472"/>
                  <a:pt x="9506309" y="2139351"/>
                </a:cubicBezTo>
                <a:cubicBezTo>
                  <a:pt x="9509184" y="2202611"/>
                  <a:pt x="9505979" y="2266443"/>
                  <a:pt x="9514935" y="2329132"/>
                </a:cubicBezTo>
                <a:cubicBezTo>
                  <a:pt x="9517663" y="2348228"/>
                  <a:pt x="9534223" y="2362763"/>
                  <a:pt x="9540815" y="2380891"/>
                </a:cubicBezTo>
                <a:cubicBezTo>
                  <a:pt x="9551133" y="2409264"/>
                  <a:pt x="9549441" y="2423021"/>
                  <a:pt x="9549441" y="2449902"/>
                </a:cubicBezTo>
                <a:lnTo>
                  <a:pt x="9549441" y="2449902"/>
                </a:lnTo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1295400" y="5105400"/>
            <a:ext cx="2971800" cy="60960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0" y="4800600"/>
            <a:ext cx="2743200" cy="914400"/>
          </a:xfrm>
          <a:prstGeom prst="triangle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3200400" y="4648200"/>
            <a:ext cx="2971800" cy="1066800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4419600" y="4114800"/>
            <a:ext cx="2971800" cy="1676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5562600" y="4114800"/>
            <a:ext cx="2971800" cy="16764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6553200" y="4114800"/>
            <a:ext cx="2590800" cy="1676400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905000" y="4800600"/>
            <a:ext cx="1234540" cy="805709"/>
          </a:xfrm>
          <a:custGeom>
            <a:avLst/>
            <a:gdLst>
              <a:gd name="connsiteX0" fmla="*/ 52721 w 1234540"/>
              <a:gd name="connsiteY0" fmla="*/ 20705 h 805709"/>
              <a:gd name="connsiteX1" fmla="*/ 199370 w 1234540"/>
              <a:gd name="connsiteY1" fmla="*/ 89716 h 805709"/>
              <a:gd name="connsiteX2" fmla="*/ 285634 w 1234540"/>
              <a:gd name="connsiteY2" fmla="*/ 115595 h 805709"/>
              <a:gd name="connsiteX3" fmla="*/ 389151 w 1234540"/>
              <a:gd name="connsiteY3" fmla="*/ 167354 h 805709"/>
              <a:gd name="connsiteX4" fmla="*/ 492668 w 1234540"/>
              <a:gd name="connsiteY4" fmla="*/ 201860 h 805709"/>
              <a:gd name="connsiteX5" fmla="*/ 673823 w 1234540"/>
              <a:gd name="connsiteY5" fmla="*/ 270871 h 805709"/>
              <a:gd name="connsiteX6" fmla="*/ 854977 w 1234540"/>
              <a:gd name="connsiteY6" fmla="*/ 357135 h 805709"/>
              <a:gd name="connsiteX7" fmla="*/ 906736 w 1234540"/>
              <a:gd name="connsiteY7" fmla="*/ 383014 h 805709"/>
              <a:gd name="connsiteX8" fmla="*/ 1018879 w 1234540"/>
              <a:gd name="connsiteY8" fmla="*/ 460652 h 805709"/>
              <a:gd name="connsiteX9" fmla="*/ 1139649 w 1234540"/>
              <a:gd name="connsiteY9" fmla="*/ 546916 h 805709"/>
              <a:gd name="connsiteX10" fmla="*/ 1234540 w 1234540"/>
              <a:gd name="connsiteY10" fmla="*/ 607301 h 805709"/>
              <a:gd name="connsiteX11" fmla="*/ 1208660 w 1234540"/>
              <a:gd name="connsiteY11" fmla="*/ 624554 h 805709"/>
              <a:gd name="connsiteX12" fmla="*/ 1174155 w 1234540"/>
              <a:gd name="connsiteY12" fmla="*/ 650433 h 805709"/>
              <a:gd name="connsiteX13" fmla="*/ 1131023 w 1234540"/>
              <a:gd name="connsiteY13" fmla="*/ 659060 h 805709"/>
              <a:gd name="connsiteX14" fmla="*/ 1062011 w 1234540"/>
              <a:gd name="connsiteY14" fmla="*/ 676312 h 805709"/>
              <a:gd name="connsiteX15" fmla="*/ 898109 w 1234540"/>
              <a:gd name="connsiteY15" fmla="*/ 702192 h 805709"/>
              <a:gd name="connsiteX16" fmla="*/ 742834 w 1234540"/>
              <a:gd name="connsiteY16" fmla="*/ 728071 h 805709"/>
              <a:gd name="connsiteX17" fmla="*/ 673823 w 1234540"/>
              <a:gd name="connsiteY17" fmla="*/ 745324 h 805709"/>
              <a:gd name="connsiteX18" fmla="*/ 622064 w 1234540"/>
              <a:gd name="connsiteY18" fmla="*/ 762577 h 805709"/>
              <a:gd name="connsiteX19" fmla="*/ 561679 w 1234540"/>
              <a:gd name="connsiteY19" fmla="*/ 779829 h 805709"/>
              <a:gd name="connsiteX20" fmla="*/ 509921 w 1234540"/>
              <a:gd name="connsiteY20" fmla="*/ 797082 h 805709"/>
              <a:gd name="connsiteX21" fmla="*/ 484041 w 1234540"/>
              <a:gd name="connsiteY21" fmla="*/ 805709 h 805709"/>
              <a:gd name="connsiteX22" fmla="*/ 440909 w 1234540"/>
              <a:gd name="connsiteY22" fmla="*/ 797082 h 805709"/>
              <a:gd name="connsiteX23" fmla="*/ 432283 w 1234540"/>
              <a:gd name="connsiteY23" fmla="*/ 771203 h 805709"/>
              <a:gd name="connsiteX24" fmla="*/ 406404 w 1234540"/>
              <a:gd name="connsiteY24" fmla="*/ 745324 h 805709"/>
              <a:gd name="connsiteX25" fmla="*/ 389151 w 1234540"/>
              <a:gd name="connsiteY25" fmla="*/ 710818 h 805709"/>
              <a:gd name="connsiteX26" fmla="*/ 337392 w 1234540"/>
              <a:gd name="connsiteY26" fmla="*/ 659060 h 805709"/>
              <a:gd name="connsiteX27" fmla="*/ 320140 w 1234540"/>
              <a:gd name="connsiteY27" fmla="*/ 624554 h 805709"/>
              <a:gd name="connsiteX28" fmla="*/ 259755 w 1234540"/>
              <a:gd name="connsiteY28" fmla="*/ 572795 h 805709"/>
              <a:gd name="connsiteX29" fmla="*/ 216623 w 1234540"/>
              <a:gd name="connsiteY29" fmla="*/ 512411 h 805709"/>
              <a:gd name="connsiteX30" fmla="*/ 190743 w 1234540"/>
              <a:gd name="connsiteY30" fmla="*/ 486531 h 805709"/>
              <a:gd name="connsiteX31" fmla="*/ 138985 w 1234540"/>
              <a:gd name="connsiteY31" fmla="*/ 426146 h 805709"/>
              <a:gd name="connsiteX32" fmla="*/ 113106 w 1234540"/>
              <a:gd name="connsiteY32" fmla="*/ 365762 h 805709"/>
              <a:gd name="connsiteX33" fmla="*/ 95853 w 1234540"/>
              <a:gd name="connsiteY33" fmla="*/ 314003 h 805709"/>
              <a:gd name="connsiteX34" fmla="*/ 87226 w 1234540"/>
              <a:gd name="connsiteY34" fmla="*/ 288124 h 805709"/>
              <a:gd name="connsiteX35" fmla="*/ 95853 w 1234540"/>
              <a:gd name="connsiteY35" fmla="*/ 236365 h 805709"/>
              <a:gd name="connsiteX36" fmla="*/ 130358 w 1234540"/>
              <a:gd name="connsiteY36" fmla="*/ 227739 h 805709"/>
              <a:gd name="connsiteX37" fmla="*/ 199370 w 1234540"/>
              <a:gd name="connsiteY37" fmla="*/ 210486 h 805709"/>
              <a:gd name="connsiteX38" fmla="*/ 328766 w 1234540"/>
              <a:gd name="connsiteY38" fmla="*/ 210486 h 805709"/>
              <a:gd name="connsiteX39" fmla="*/ 354645 w 1234540"/>
              <a:gd name="connsiteY39" fmla="*/ 175980 h 805709"/>
              <a:gd name="connsiteX40" fmla="*/ 363272 w 1234540"/>
              <a:gd name="connsiteY40" fmla="*/ 150101 h 805709"/>
              <a:gd name="connsiteX41" fmla="*/ 509921 w 1234540"/>
              <a:gd name="connsiteY41" fmla="*/ 201860 h 80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34540" h="805709">
                <a:moveTo>
                  <a:pt x="52721" y="20705"/>
                </a:moveTo>
                <a:cubicBezTo>
                  <a:pt x="204751" y="64143"/>
                  <a:pt x="0" y="0"/>
                  <a:pt x="199370" y="89716"/>
                </a:cubicBezTo>
                <a:cubicBezTo>
                  <a:pt x="226747" y="102035"/>
                  <a:pt x="257848" y="104228"/>
                  <a:pt x="285634" y="115595"/>
                </a:cubicBezTo>
                <a:cubicBezTo>
                  <a:pt x="321340" y="130202"/>
                  <a:pt x="353540" y="152516"/>
                  <a:pt x="389151" y="167354"/>
                </a:cubicBezTo>
                <a:cubicBezTo>
                  <a:pt x="422725" y="181343"/>
                  <a:pt x="459556" y="186809"/>
                  <a:pt x="492668" y="201860"/>
                </a:cubicBezTo>
                <a:cubicBezTo>
                  <a:pt x="667208" y="281196"/>
                  <a:pt x="487737" y="237037"/>
                  <a:pt x="673823" y="270871"/>
                </a:cubicBezTo>
                <a:cubicBezTo>
                  <a:pt x="786716" y="321047"/>
                  <a:pt x="726126" y="292710"/>
                  <a:pt x="854977" y="357135"/>
                </a:cubicBezTo>
                <a:cubicBezTo>
                  <a:pt x="872230" y="365761"/>
                  <a:pt x="891918" y="370665"/>
                  <a:pt x="906736" y="383014"/>
                </a:cubicBezTo>
                <a:cubicBezTo>
                  <a:pt x="1020520" y="477835"/>
                  <a:pt x="893351" y="376967"/>
                  <a:pt x="1018879" y="460652"/>
                </a:cubicBezTo>
                <a:cubicBezTo>
                  <a:pt x="1060042" y="488094"/>
                  <a:pt x="1097912" y="520356"/>
                  <a:pt x="1139649" y="546916"/>
                </a:cubicBezTo>
                <a:lnTo>
                  <a:pt x="1234540" y="607301"/>
                </a:lnTo>
                <a:cubicBezTo>
                  <a:pt x="1225913" y="613052"/>
                  <a:pt x="1217097" y="618528"/>
                  <a:pt x="1208660" y="624554"/>
                </a:cubicBezTo>
                <a:cubicBezTo>
                  <a:pt x="1196961" y="632911"/>
                  <a:pt x="1187293" y="644594"/>
                  <a:pt x="1174155" y="650433"/>
                </a:cubicBezTo>
                <a:cubicBezTo>
                  <a:pt x="1160757" y="656388"/>
                  <a:pt x="1145310" y="655763"/>
                  <a:pt x="1131023" y="659060"/>
                </a:cubicBezTo>
                <a:cubicBezTo>
                  <a:pt x="1107918" y="664392"/>
                  <a:pt x="1085015" y="670561"/>
                  <a:pt x="1062011" y="676312"/>
                </a:cubicBezTo>
                <a:cubicBezTo>
                  <a:pt x="973875" y="698346"/>
                  <a:pt x="1081158" y="672904"/>
                  <a:pt x="898109" y="702192"/>
                </a:cubicBezTo>
                <a:cubicBezTo>
                  <a:pt x="664565" y="739559"/>
                  <a:pt x="939406" y="703501"/>
                  <a:pt x="742834" y="728071"/>
                </a:cubicBezTo>
                <a:cubicBezTo>
                  <a:pt x="719830" y="733822"/>
                  <a:pt x="696622" y="738810"/>
                  <a:pt x="673823" y="745324"/>
                </a:cubicBezTo>
                <a:cubicBezTo>
                  <a:pt x="656336" y="750320"/>
                  <a:pt x="639446" y="757229"/>
                  <a:pt x="622064" y="762577"/>
                </a:cubicBezTo>
                <a:cubicBezTo>
                  <a:pt x="602056" y="768733"/>
                  <a:pt x="581687" y="773673"/>
                  <a:pt x="561679" y="779829"/>
                </a:cubicBezTo>
                <a:cubicBezTo>
                  <a:pt x="544297" y="785177"/>
                  <a:pt x="527174" y="791331"/>
                  <a:pt x="509921" y="797082"/>
                </a:cubicBezTo>
                <a:lnTo>
                  <a:pt x="484041" y="805709"/>
                </a:lnTo>
                <a:cubicBezTo>
                  <a:pt x="469664" y="802833"/>
                  <a:pt x="453109" y="805215"/>
                  <a:pt x="440909" y="797082"/>
                </a:cubicBezTo>
                <a:cubicBezTo>
                  <a:pt x="433343" y="792038"/>
                  <a:pt x="437327" y="778769"/>
                  <a:pt x="432283" y="771203"/>
                </a:cubicBezTo>
                <a:cubicBezTo>
                  <a:pt x="425516" y="761052"/>
                  <a:pt x="413495" y="755251"/>
                  <a:pt x="406404" y="745324"/>
                </a:cubicBezTo>
                <a:cubicBezTo>
                  <a:pt x="398930" y="734860"/>
                  <a:pt x="397184" y="720860"/>
                  <a:pt x="389151" y="710818"/>
                </a:cubicBezTo>
                <a:cubicBezTo>
                  <a:pt x="373909" y="691766"/>
                  <a:pt x="337392" y="659060"/>
                  <a:pt x="337392" y="659060"/>
                </a:cubicBezTo>
                <a:cubicBezTo>
                  <a:pt x="331641" y="647558"/>
                  <a:pt x="327856" y="634842"/>
                  <a:pt x="320140" y="624554"/>
                </a:cubicBezTo>
                <a:cubicBezTo>
                  <a:pt x="299223" y="596664"/>
                  <a:pt x="285835" y="590182"/>
                  <a:pt x="259755" y="572795"/>
                </a:cubicBezTo>
                <a:cubicBezTo>
                  <a:pt x="246101" y="552315"/>
                  <a:pt x="232672" y="531135"/>
                  <a:pt x="216623" y="512411"/>
                </a:cubicBezTo>
                <a:cubicBezTo>
                  <a:pt x="208683" y="503148"/>
                  <a:pt x="198683" y="495794"/>
                  <a:pt x="190743" y="486531"/>
                </a:cubicBezTo>
                <a:cubicBezTo>
                  <a:pt x="124336" y="409057"/>
                  <a:pt x="203208" y="490372"/>
                  <a:pt x="138985" y="426146"/>
                </a:cubicBezTo>
                <a:cubicBezTo>
                  <a:pt x="111209" y="342823"/>
                  <a:pt x="155754" y="472384"/>
                  <a:pt x="113106" y="365762"/>
                </a:cubicBezTo>
                <a:cubicBezTo>
                  <a:pt x="106352" y="348876"/>
                  <a:pt x="101604" y="331256"/>
                  <a:pt x="95853" y="314003"/>
                </a:cubicBezTo>
                <a:lnTo>
                  <a:pt x="87226" y="288124"/>
                </a:lnTo>
                <a:cubicBezTo>
                  <a:pt x="90102" y="270871"/>
                  <a:pt x="85687" y="250598"/>
                  <a:pt x="95853" y="236365"/>
                </a:cubicBezTo>
                <a:cubicBezTo>
                  <a:pt x="102744" y="226718"/>
                  <a:pt x="118785" y="230311"/>
                  <a:pt x="130358" y="227739"/>
                </a:cubicBezTo>
                <a:cubicBezTo>
                  <a:pt x="192815" y="213860"/>
                  <a:pt x="153127" y="225900"/>
                  <a:pt x="199370" y="210486"/>
                </a:cubicBezTo>
                <a:cubicBezTo>
                  <a:pt x="205169" y="211013"/>
                  <a:pt x="301112" y="230239"/>
                  <a:pt x="328766" y="210486"/>
                </a:cubicBezTo>
                <a:cubicBezTo>
                  <a:pt x="340465" y="202129"/>
                  <a:pt x="346019" y="187482"/>
                  <a:pt x="354645" y="175980"/>
                </a:cubicBezTo>
                <a:lnTo>
                  <a:pt x="363272" y="150101"/>
                </a:lnTo>
                <a:lnTo>
                  <a:pt x="509921" y="201860"/>
                </a:lnTo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ightning Bolt 21"/>
          <p:cNvSpPr/>
          <p:nvPr/>
        </p:nvSpPr>
        <p:spPr>
          <a:xfrm rot="2775547">
            <a:off x="812460" y="5182986"/>
            <a:ext cx="1055000" cy="590324"/>
          </a:xfrm>
          <a:prstGeom prst="lightningBol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ightning Bolt 25"/>
          <p:cNvSpPr/>
          <p:nvPr/>
        </p:nvSpPr>
        <p:spPr>
          <a:xfrm rot="2775547">
            <a:off x="2247340" y="5335386"/>
            <a:ext cx="1055000" cy="590324"/>
          </a:xfrm>
          <a:prstGeom prst="lightningBol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ightning Bolt 26"/>
          <p:cNvSpPr/>
          <p:nvPr/>
        </p:nvSpPr>
        <p:spPr>
          <a:xfrm rot="2775547">
            <a:off x="3860460" y="5014418"/>
            <a:ext cx="1055000" cy="590324"/>
          </a:xfrm>
          <a:prstGeom prst="lightningBol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Heart 27"/>
          <p:cNvSpPr/>
          <p:nvPr/>
        </p:nvSpPr>
        <p:spPr>
          <a:xfrm>
            <a:off x="3276600" y="4724400"/>
            <a:ext cx="304800" cy="381000"/>
          </a:xfrm>
          <a:prstGeom prst="heart">
            <a:avLst/>
          </a:prstGeom>
          <a:blipFill dpi="0" rotWithShape="1">
            <a:blip r:embed="rId3" cstate="print">
              <a:alphaModFix amt="2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Heart 28"/>
          <p:cNvSpPr/>
          <p:nvPr/>
        </p:nvSpPr>
        <p:spPr>
          <a:xfrm>
            <a:off x="4724400" y="5410200"/>
            <a:ext cx="304800" cy="381000"/>
          </a:xfrm>
          <a:prstGeom prst="heart">
            <a:avLst/>
          </a:prstGeom>
          <a:blipFill dpi="0" rotWithShape="1">
            <a:blip r:embed="rId3" cstate="print">
              <a:alphaModFix amt="2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Heart 29"/>
          <p:cNvSpPr/>
          <p:nvPr/>
        </p:nvSpPr>
        <p:spPr>
          <a:xfrm>
            <a:off x="2286000" y="4724400"/>
            <a:ext cx="304800" cy="381000"/>
          </a:xfrm>
          <a:prstGeom prst="heart">
            <a:avLst/>
          </a:prstGeom>
          <a:blipFill dpi="0" rotWithShape="1">
            <a:blip r:embed="rId3" cstate="print">
              <a:alphaModFix amt="2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Heart 30"/>
          <p:cNvSpPr/>
          <p:nvPr/>
        </p:nvSpPr>
        <p:spPr>
          <a:xfrm>
            <a:off x="1600200" y="5029200"/>
            <a:ext cx="304800" cy="381000"/>
          </a:xfrm>
          <a:prstGeom prst="heart">
            <a:avLst/>
          </a:prstGeom>
          <a:blipFill dpi="0" rotWithShape="1">
            <a:blip r:embed="rId3" cstate="print">
              <a:alphaModFix amt="2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Heart 31"/>
          <p:cNvSpPr/>
          <p:nvPr/>
        </p:nvSpPr>
        <p:spPr>
          <a:xfrm>
            <a:off x="914400" y="4495800"/>
            <a:ext cx="304800" cy="381000"/>
          </a:xfrm>
          <a:prstGeom prst="heart">
            <a:avLst/>
          </a:prstGeom>
          <a:blipFill dpi="0" rotWithShape="1">
            <a:blip r:embed="rId3" cstate="print">
              <a:alphaModFix amt="2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Heart 32"/>
          <p:cNvSpPr/>
          <p:nvPr/>
        </p:nvSpPr>
        <p:spPr>
          <a:xfrm>
            <a:off x="3810000" y="5105400"/>
            <a:ext cx="304800" cy="381000"/>
          </a:xfrm>
          <a:prstGeom prst="heart">
            <a:avLst/>
          </a:prstGeom>
          <a:blipFill dpi="0" rotWithShape="1">
            <a:blip r:embed="rId3" cstate="print">
              <a:alphaModFix amt="2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Heart 33"/>
          <p:cNvSpPr/>
          <p:nvPr/>
        </p:nvSpPr>
        <p:spPr>
          <a:xfrm>
            <a:off x="2895600" y="5029200"/>
            <a:ext cx="304800" cy="381000"/>
          </a:xfrm>
          <a:prstGeom prst="heart">
            <a:avLst/>
          </a:prstGeom>
          <a:blipFill dpi="0" rotWithShape="1">
            <a:blip r:embed="rId3" cstate="print">
              <a:alphaModFix amt="2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Heart 34"/>
          <p:cNvSpPr/>
          <p:nvPr/>
        </p:nvSpPr>
        <p:spPr>
          <a:xfrm>
            <a:off x="5257800" y="4648200"/>
            <a:ext cx="304800" cy="381000"/>
          </a:xfrm>
          <a:prstGeom prst="heart">
            <a:avLst/>
          </a:prstGeom>
          <a:blipFill dpi="0" rotWithShape="1">
            <a:blip r:embed="rId3" cstate="print">
              <a:alphaModFix amt="2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ightning Bolt 35"/>
          <p:cNvSpPr/>
          <p:nvPr/>
        </p:nvSpPr>
        <p:spPr>
          <a:xfrm rot="12949275">
            <a:off x="1974531" y="5862383"/>
            <a:ext cx="1055000" cy="590324"/>
          </a:xfrm>
          <a:prstGeom prst="lightningBol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Lightning Bolt 36"/>
          <p:cNvSpPr/>
          <p:nvPr/>
        </p:nvSpPr>
        <p:spPr>
          <a:xfrm rot="12949275">
            <a:off x="3574731" y="6014783"/>
            <a:ext cx="1055000" cy="590324"/>
          </a:xfrm>
          <a:prstGeom prst="lightningBol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Heart 37"/>
          <p:cNvSpPr/>
          <p:nvPr/>
        </p:nvSpPr>
        <p:spPr>
          <a:xfrm rot="10173728">
            <a:off x="2927591" y="5556197"/>
            <a:ext cx="304800" cy="381000"/>
          </a:xfrm>
          <a:prstGeom prst="heart">
            <a:avLst/>
          </a:prstGeom>
          <a:blipFill dpi="0" rotWithShape="1">
            <a:blip r:embed="rId3" cstate="print">
              <a:alphaModFix amt="2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Heart 38"/>
          <p:cNvSpPr/>
          <p:nvPr/>
        </p:nvSpPr>
        <p:spPr>
          <a:xfrm rot="10173728">
            <a:off x="4451591" y="5708597"/>
            <a:ext cx="304800" cy="381000"/>
          </a:xfrm>
          <a:prstGeom prst="heart">
            <a:avLst/>
          </a:prstGeom>
          <a:blipFill dpi="0" rotWithShape="1">
            <a:blip r:embed="rId3" cstate="print">
              <a:alphaModFix amt="2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Heart 39"/>
          <p:cNvSpPr/>
          <p:nvPr/>
        </p:nvSpPr>
        <p:spPr>
          <a:xfrm rot="10173728">
            <a:off x="1327391" y="5556197"/>
            <a:ext cx="304800" cy="381000"/>
          </a:xfrm>
          <a:prstGeom prst="heart">
            <a:avLst/>
          </a:prstGeom>
          <a:blipFill dpi="0" rotWithShape="1">
            <a:blip r:embed="rId3" cstate="print">
              <a:alphaModFix amt="2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Heart 40"/>
          <p:cNvSpPr/>
          <p:nvPr/>
        </p:nvSpPr>
        <p:spPr>
          <a:xfrm rot="10173728">
            <a:off x="641591" y="5022797"/>
            <a:ext cx="304800" cy="381000"/>
          </a:xfrm>
          <a:prstGeom prst="heart">
            <a:avLst/>
          </a:prstGeom>
          <a:blipFill dpi="0" rotWithShape="1">
            <a:blip r:embed="rId3" cstate="print">
              <a:alphaModFix amt="2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Heart 41"/>
          <p:cNvSpPr/>
          <p:nvPr/>
        </p:nvSpPr>
        <p:spPr>
          <a:xfrm rot="10173728">
            <a:off x="4984991" y="5632397"/>
            <a:ext cx="304800" cy="381000"/>
          </a:xfrm>
          <a:prstGeom prst="heart">
            <a:avLst/>
          </a:prstGeom>
          <a:blipFill dpi="0" rotWithShape="1">
            <a:blip r:embed="rId3" cstate="print">
              <a:alphaModFix amt="2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12 -0.16551 L 0.00712 0.16783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42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11 -0.16551 L 0.00711 0.16783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42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11 -0.16551 L 0.00711 0.16783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42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9444 L 3.33333E-6 0.33333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42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-3.33333E-6 0.3333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000"/>
                            </p:stCondLst>
                            <p:childTnLst>
                              <p:par>
                                <p:cTn id="18" presetID="42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8 -0.10648 L -0.00834 0.3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42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2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3000"/>
                            </p:stCondLst>
                            <p:childTnLst>
                              <p:par>
                                <p:cTn id="24" presetID="42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556 L 3.33333E-6 0.33334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0"/>
                            </p:stCondLst>
                            <p:childTnLst>
                              <p:par>
                                <p:cTn id="27" presetID="42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6 -0.10555 L -3.33333E-6 0.3333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2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000"/>
                            </p:stCondLst>
                            <p:childTnLst>
                              <p:par>
                                <p:cTn id="30" presetID="42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3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9000"/>
                            </p:stCondLst>
                            <p:childTnLst>
                              <p:par>
                                <p:cTn id="33" presetID="42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3.33333E-6 0.3333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72 -0.06459 L 0.00486 -0.24329 " pathEditMode="relative" rAng="0" ptsTypes="AA">
                                      <p:cBhvr>
                                        <p:cTn id="36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8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42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12 -0.16551 L 0.00486 -0.26551 " pathEditMode="relative" rAng="0" ptsTypes="AA">
                                      <p:cBhvr>
                                        <p:cTn id="38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5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4000"/>
                            </p:stCondLst>
                            <p:childTnLst>
                              <p:par>
                                <p:cTn id="40" presetID="42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-0.00834 -0.16111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6000"/>
                            </p:stCondLst>
                            <p:childTnLst>
                              <p:par>
                                <p:cTn id="43" presetID="42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-3.33333E-6 -0.15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8000"/>
                            </p:stCondLst>
                            <p:childTnLst>
                              <p:par>
                                <p:cTn id="46" presetID="42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3.33333E-6 -0.11667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0"/>
                            </p:stCondLst>
                            <p:childTnLst>
                              <p:par>
                                <p:cTn id="49" presetID="42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1 0.31759 L 4.44444E-6 -0.1222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-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2000"/>
                            </p:stCondLst>
                            <p:childTnLst>
                              <p:par>
                                <p:cTn id="52" presetID="42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6 0.1176 L -0.00348 -0.20463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1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3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5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Easy</dc:creator>
  <cp:lastModifiedBy>Easy</cp:lastModifiedBy>
  <cp:revision>1</cp:revision>
  <dcterms:created xsi:type="dcterms:W3CDTF">2006-08-16T00:00:00Z</dcterms:created>
  <dcterms:modified xsi:type="dcterms:W3CDTF">2020-03-13T04:27:00Z</dcterms:modified>
</cp:coreProperties>
</file>