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79" r:id="rId5"/>
    <p:sldId id="273" r:id="rId6"/>
    <p:sldId id="264" r:id="rId7"/>
    <p:sldId id="270" r:id="rId8"/>
    <p:sldId id="263" r:id="rId9"/>
    <p:sldId id="277" r:id="rId10"/>
    <p:sldId id="278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9966FF"/>
    <a:srgbClr val="0066FF"/>
    <a:srgbClr val="CC00FF"/>
    <a:srgbClr val="0000FF"/>
    <a:srgbClr val="FF00FF"/>
    <a:srgbClr val="3333FF"/>
    <a:srgbClr val="66FF33"/>
    <a:srgbClr val="0000CC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90" autoAdjust="0"/>
  </p:normalViewPr>
  <p:slideViewPr>
    <p:cSldViewPr>
      <p:cViewPr>
        <p:scale>
          <a:sx n="72" d="100"/>
          <a:sy n="72" d="100"/>
        </p:scale>
        <p:origin x="-123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646C9-C89C-49BE-A2E0-F3DD0809BA06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C4113E-361A-427D-8521-EEA0B948B6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37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4113E-361A-427D-8521-EEA0B948B68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/>
          <p:nvPr/>
        </p:nvSpPr>
        <p:spPr>
          <a:xfrm>
            <a:off x="480551" y="3054846"/>
            <a:ext cx="818289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8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খান ইমামুল ইসলাম</a:t>
            </a:r>
            <a:r>
              <a:rPr lang="bn-BD" sz="8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8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8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bn-IN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গোহালা টি,সি,এ,এল উচ্চ বিদ্যালয় </a:t>
            </a:r>
            <a:endParaRPr lang="bn-BD" sz="4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মুকসুদপুর, গোপালগঞ্জ।</a:t>
            </a:r>
            <a:endParaRPr lang="bn-BD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049" y="571500"/>
            <a:ext cx="2438400" cy="2438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0550" y="571500"/>
            <a:ext cx="3710449" cy="830997"/>
          </a:xfrm>
          <a:prstGeom prst="rect">
            <a:avLst/>
          </a:prstGeom>
          <a:solidFill>
            <a:srgbClr val="FF33CC"/>
          </a:solidFill>
        </p:spPr>
        <p:txBody>
          <a:bodyPr wrap="square" rtlCol="0">
            <a:spAutoFit/>
          </a:bodyPr>
          <a:lstStyle/>
          <a:p>
            <a:r>
              <a:rPr lang="bn-IN" sz="4800" dirty="0" smtClean="0"/>
              <a:t>পাঠ পরিচিতি 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152400"/>
            <a:ext cx="1779654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ফার্ণ উদ্ভিদ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4" name="Picture 3" descr="Farn-R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0" y="533400"/>
            <a:ext cx="5689600" cy="441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9144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বৈশিষ্ট্যঃ</a:t>
            </a:r>
            <a:endParaRPr lang="en-US" sz="4800" b="1" dirty="0">
              <a:solidFill>
                <a:srgbClr val="CC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752600"/>
            <a:ext cx="251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ফার্ণ অপুস্পক উদ্ভিদের মদ্যে সর্বোন্নত উদ্ভিদ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;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3581400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দেহ মূল কান্ড ও পাতায় বিভক্ত</a:t>
            </a:r>
            <a:endParaRPr lang="en-US" sz="4000" b="1" dirty="0">
              <a:solidFill>
                <a:srgbClr val="FF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4800600"/>
            <a:ext cx="3276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9966FF"/>
                </a:solidFill>
                <a:latin typeface="NikoshBAN" pitchFamily="2" charset="0"/>
                <a:cs typeface="NikoshBAN" pitchFamily="2" charset="0"/>
              </a:rPr>
              <a:t>স্যাঁসেতেঁ ছায়াযুক্ত স্থানে পুরনো দালানের প্রাচীরে বেশি জন্মে ।</a:t>
            </a:r>
            <a:endParaRPr lang="en-US" sz="3600" b="1" dirty="0">
              <a:solidFill>
                <a:srgbClr val="9966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381000"/>
            <a:ext cx="5257800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2286000"/>
            <a:ext cx="6477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অপুস্পক </a:t>
            </a:r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উদ্ভিদ কাকে বলে?</a:t>
            </a:r>
          </a:p>
          <a:p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31242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40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অপুস্পুক </a:t>
            </a:r>
            <a:r>
              <a:rPr lang="bn-BD" sz="40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উদ্ভিদ কত প্রকার ও কি কি?</a:t>
            </a:r>
            <a:endParaRPr lang="en-US" sz="4000" b="1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3810000"/>
            <a:ext cx="647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ছত্রাক </a:t>
            </a:r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 শৈবাল কোন উদ্ভিদের অর্ন্তভুক্ত?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762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সময়ঃ১০মিনিট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392740"/>
            <a:ext cx="7467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n-BD" sz="44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তোমাদের বাড়ির নিকটতম পরিবেশে কি কি উদ্ভিদ রয়েছে তার একটি তালিকা তৈরি কর,উদ্ভিদ গুলো কোন রকম স্থানে জন্মে তা লিখ এবং বৈশিষ্ট্য গুলো লিখ।</a:t>
            </a:r>
            <a:endParaRPr lang="en-US" sz="4400" b="1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533400"/>
            <a:ext cx="655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বাড়ির কাজ়</a:t>
            </a:r>
            <a:endParaRPr lang="en-US" sz="80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Pictures\Sample Pictures\Chrysanthem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23850"/>
            <a:ext cx="8102600" cy="63055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09800" y="2392740"/>
            <a:ext cx="472440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914400"/>
            <a:ext cx="7162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IN" sz="6000" b="1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6000" b="1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bn-IN" sz="6000" b="1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ষষ্ঠ শ্রেণি</a:t>
            </a:r>
            <a:endParaRPr lang="bn-IN" sz="48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অধ্যায়ঃ2</a:t>
            </a:r>
            <a:endParaRPr lang="bn-BD" sz="48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সময়ঃ৫০ মিনিট</a:t>
            </a:r>
            <a:r>
              <a:rPr lang="bn-IN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1295400"/>
            <a:ext cx="3886200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IN" sz="4800" dirty="0" smtClean="0"/>
              <a:t>পাঠ পরিচিতি 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2126397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1063"/>
            <a:ext cx="3124200" cy="2946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-spirogyra-algae-light-micrograph-steve-gschmeiss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05588"/>
            <a:ext cx="4221142" cy="52618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CABLPFA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573168"/>
            <a:ext cx="4198620" cy="52942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181600" y="5943600"/>
            <a:ext cx="350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ছত্রাক</a:t>
            </a:r>
            <a:endParaRPr lang="en-US" sz="4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60198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স্পাইরোগাইরা</a:t>
            </a:r>
            <a:endParaRPr lang="en-US" sz="40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04800"/>
            <a:ext cx="4343400" cy="186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11500" b="1" dirty="0" smtClean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1500" b="1" dirty="0">
              <a:solidFill>
                <a:srgbClr val="CC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438400"/>
            <a:ext cx="84582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3FAA30"/>
                </a:solidFill>
                <a:latin typeface="NikoshBAN" pitchFamily="2" charset="0"/>
                <a:cs typeface="NikoshBAN" pitchFamily="2" charset="0"/>
              </a:rPr>
              <a:t>এপাঠশেষে শিক্ষার্থীরা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---------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bn-BD" sz="44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অপুস্পক উদ্ভিদের সংজ্ঞা বলতে </a:t>
            </a:r>
            <a:r>
              <a:rPr lang="bn-BD" sz="44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4400" dirty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400" dirty="0" smtClean="0">
              <a:solidFill>
                <a:srgbClr val="FF33CC"/>
              </a:solidFill>
              <a:latin typeface="NikoshBAN" pitchFamily="2" charset="0"/>
              <a:cs typeface="NikoshBAN" pitchFamily="2" charset="0"/>
            </a:endParaRPr>
          </a:p>
          <a:p>
            <a:pPr marL="685800" indent="-685800">
              <a:buFont typeface="Wingdings" pitchFamily="2" charset="2"/>
              <a:buChar char="q"/>
            </a:pPr>
            <a:r>
              <a:rPr lang="bn-BD" sz="4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অপুস্পক উদ্ভিদকে কয় ভাগে ভাগ করা হয়েছে তা বলতে </a:t>
            </a:r>
            <a:r>
              <a:rPr lang="bn-BD" sz="4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4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800" b="1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bn-BD" sz="3600" b="1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অপুস্পক উদ্ভিদের বৈশিষ্ট্য ব্যাখ্যা করতে </a:t>
            </a:r>
            <a:r>
              <a:rPr lang="bn-BD" sz="3600" b="1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b="1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solidFill>
                <a:srgbClr val="FF33CC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Arrow 9"/>
          <p:cNvSpPr/>
          <p:nvPr/>
        </p:nvSpPr>
        <p:spPr>
          <a:xfrm rot="8582085">
            <a:off x="2778335" y="3877863"/>
            <a:ext cx="868704" cy="407229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3545630254_c4e9ffd4a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343400"/>
            <a:ext cx="2699702" cy="2352675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2105581">
            <a:off x="5608487" y="3962767"/>
            <a:ext cx="941098" cy="457200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9608361">
            <a:off x="5534769" y="2430111"/>
            <a:ext cx="941098" cy="457200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2886147">
            <a:off x="2789550" y="2437326"/>
            <a:ext cx="941098" cy="457200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505200" y="1752600"/>
            <a:ext cx="2133600" cy="2862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অপুস্পক</a:t>
            </a:r>
          </a:p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F7E31C42-E7F2-99DF-3680FE9BF2B84F6D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"/>
            <a:ext cx="2667000" cy="2314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3581400" y="2743200"/>
            <a:ext cx="2514600" cy="156966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1" algn="ctr" rtl="1"/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চার</a:t>
            </a:r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Far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152400"/>
            <a:ext cx="2590800" cy="2286000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3886201"/>
            <a:ext cx="2057400" cy="251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ounded Rectangle 14"/>
          <p:cNvSpPr/>
          <p:nvPr/>
        </p:nvSpPr>
        <p:spPr>
          <a:xfrm>
            <a:off x="3962400" y="2743200"/>
            <a:ext cx="1219200" cy="114300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7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76200"/>
            <a:ext cx="44196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অপুস্পক উদ্ভিদ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358140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ফুল হয় </a:t>
            </a:r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Far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1143000"/>
            <a:ext cx="3935179" cy="25146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066800"/>
            <a:ext cx="3998047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ight Arrow 7"/>
          <p:cNvSpPr/>
          <p:nvPr/>
        </p:nvSpPr>
        <p:spPr>
          <a:xfrm>
            <a:off x="152400" y="4724400"/>
            <a:ext cx="5562600" cy="20574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স্পোর বা রেণু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সৃষ্টির মাধ্যমে প্রজনন</a:t>
            </a:r>
          </a:p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সম্পন্ন করে;                               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315200" y="1219200"/>
            <a:ext cx="914400" cy="1447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743200" y="3733800"/>
            <a:ext cx="6096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9" grpId="1" animBg="1"/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7E31C42-E7F2-99DF-3680FE9BF2B84F6D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2362200"/>
            <a:ext cx="3429000" cy="3471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096000" y="5842337"/>
            <a:ext cx="228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endParaRPr lang="en-US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48006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খালি চোখে 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দেখা যায় </a:t>
            </a:r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</a:t>
            </a:r>
          </a:p>
          <a:p>
            <a:pPr algn="ctr">
              <a:buFont typeface="Wingdings" pitchFamily="2" charset="2"/>
              <a:buChar char="q"/>
            </a:pPr>
            <a:r>
              <a:rPr lang="bn-BD" sz="3600" b="1" dirty="0" smtClean="0">
                <a:solidFill>
                  <a:srgbClr val="3FAA30"/>
                </a:solidFill>
                <a:latin typeface="NikoshBAN" pitchFamily="2" charset="0"/>
                <a:cs typeface="NikoshBAN" pitchFamily="2" charset="0"/>
              </a:rPr>
              <a:t>  বর্ণ </a:t>
            </a:r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সবুজ</a:t>
            </a:r>
            <a:r>
              <a:rPr lang="bn-BD" sz="3600" b="1" dirty="0" smtClean="0">
                <a:solidFill>
                  <a:srgbClr val="3FAA30"/>
                </a:solidFill>
                <a:latin typeface="NikoshBAN" pitchFamily="2" charset="0"/>
                <a:cs typeface="NikoshBAN" pitchFamily="2" charset="0"/>
              </a:rPr>
              <a:t> নয়</a:t>
            </a:r>
          </a:p>
          <a:p>
            <a:pPr algn="ctr">
              <a:buFont typeface="Wingdings" pitchFamily="2" charset="2"/>
              <a:buChar char="q"/>
            </a:pPr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পরভোজী</a:t>
            </a:r>
            <a:endParaRPr lang="bn-BD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71800" y="159603"/>
            <a:ext cx="35052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আদি উদ্ভিদ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hlorell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219200"/>
            <a:ext cx="3674903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Left Arrow 7"/>
          <p:cNvSpPr/>
          <p:nvPr/>
        </p:nvSpPr>
        <p:spPr>
          <a:xfrm>
            <a:off x="3886200" y="1219200"/>
            <a:ext cx="2514600" cy="1143000"/>
          </a:xfrm>
          <a:prstGeom prst="lef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ব্যাকটেরিয়া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5OFQZ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3966"/>
            <a:ext cx="3989860" cy="33050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3545630254_c4e9ffd4a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500" y="3467100"/>
            <a:ext cx="4305300" cy="322897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572000" y="457200"/>
            <a:ext cx="1371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172200" y="15240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শৈবাল</a:t>
            </a:r>
            <a:endParaRPr lang="en-US" sz="4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 flipH="1" flipV="1">
            <a:off x="4762500" y="2857500"/>
            <a:ext cx="14478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486400" y="2133600"/>
            <a:ext cx="9906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ight Arrow 12"/>
          <p:cNvSpPr/>
          <p:nvPr/>
        </p:nvSpPr>
        <p:spPr>
          <a:xfrm>
            <a:off x="6400800" y="2057400"/>
            <a:ext cx="228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5943600" y="381000"/>
            <a:ext cx="228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629400" y="18288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ছত্রাক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3510677"/>
            <a:ext cx="21336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সমাঙ্গ </a:t>
            </a:r>
            <a:r>
              <a:rPr lang="bn-BD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bn-BD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bn-BD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প্রকার</a:t>
            </a:r>
            <a:endParaRPr lang="en-US" sz="5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9600" y="5334000"/>
            <a:ext cx="1066800" cy="838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133600" y="3581400"/>
            <a:ext cx="2057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বৈশিষ্ট্যঃ</a:t>
            </a:r>
          </a:p>
          <a:p>
            <a:r>
              <a:rPr lang="bn-BD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দেহকে মূল কান্ড ও পাতায় বিভক্ত করা যায় না।</a:t>
            </a:r>
            <a:endParaRPr lang="en-US" sz="36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18" grpId="0"/>
      <p:bldP spid="19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0"/>
            <a:ext cx="21336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মস উদ্ভিদ</a:t>
            </a:r>
            <a:endParaRPr lang="en-US" sz="4800" dirty="0">
              <a:solidFill>
                <a:srgbClr val="002060"/>
              </a:solidFill>
            </a:endParaRPr>
          </a:p>
        </p:txBody>
      </p:sp>
      <p:pic>
        <p:nvPicPr>
          <p:cNvPr id="4" name="Picture 3" descr="220px-Illustration_Ophioglossum_vulgatum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52400"/>
            <a:ext cx="4146195" cy="65183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838200"/>
            <a:ext cx="4191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বৈশষ্ট্যঃ</a:t>
            </a:r>
          </a:p>
          <a:p>
            <a:r>
              <a:rPr lang="bn-BD" sz="4000" b="1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মস উদ্ভিদের কান্ড ও পাতা রয়েছে;</a:t>
            </a:r>
            <a:r>
              <a:rPr lang="bn-BD" sz="3600" b="1" dirty="0" smtClean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797314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bn-BD" sz="4000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উদ্ভিদের মত মূল নেই;</a:t>
            </a:r>
            <a:endParaRPr lang="en-US" sz="4000" b="1" dirty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512403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রাইজয়েড রয়েছে;</a:t>
            </a:r>
            <a:endParaRPr lang="en-US" sz="4800" b="1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4570274"/>
            <a:ext cx="426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স্যাঁতসেঁতে ইট, মাটি,দেয়াল ওগাছের বাকলে ঠাসা ঠাসিভাবে জন্মায়।</a:t>
            </a:r>
            <a:endParaRPr lang="en-US" sz="36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Arrow Connector 9"/>
          <p:cNvCxnSpPr>
            <a:stCxn id="2" idx="3"/>
          </p:cNvCxnSpPr>
          <p:nvPr/>
        </p:nvCxnSpPr>
        <p:spPr>
          <a:xfrm flipV="1">
            <a:off x="3581400" y="381000"/>
            <a:ext cx="1143000" cy="344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216</Words>
  <Application>Microsoft Office PowerPoint</Application>
  <PresentationFormat>On-screen Show (4:3)</PresentationFormat>
  <Paragraphs>59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^_^</dc:creator>
  <cp:lastModifiedBy>KHAN IMAMUL ISLAM</cp:lastModifiedBy>
  <cp:revision>182</cp:revision>
  <dcterms:created xsi:type="dcterms:W3CDTF">2006-08-16T00:00:00Z</dcterms:created>
  <dcterms:modified xsi:type="dcterms:W3CDTF">2020-03-19T03:54:16Z</dcterms:modified>
</cp:coreProperties>
</file>