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4" r:id="rId11"/>
    <p:sldId id="265" r:id="rId12"/>
    <p:sldId id="266" r:id="rId13"/>
    <p:sldId id="267" r:id="rId14"/>
    <p:sldId id="271" r:id="rId15"/>
    <p:sldId id="268" r:id="rId16"/>
    <p:sldId id="269" r:id="rId17"/>
    <p:sldId id="270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02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643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217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37590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06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509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345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973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0345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127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993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472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90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65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03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60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8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94B9E51-13C7-4F70-B33F-1AB3C0005CDC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9030E20-EE85-4D55-B66A-77EACBD0F3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013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12" Type="http://schemas.openxmlformats.org/officeDocument/2006/relationships/image" Target="../media/image3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g"/><Relationship Id="rId5" Type="http://schemas.openxmlformats.org/officeDocument/2006/relationships/image" Target="../media/image26.jpg"/><Relationship Id="rId10" Type="http://schemas.openxmlformats.org/officeDocument/2006/relationships/image" Target="../media/image31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b="22285"/>
          <a:stretch/>
        </p:blipFill>
        <p:spPr>
          <a:xfrm>
            <a:off x="0" y="1323440"/>
            <a:ext cx="12192000" cy="55345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12192000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8000" dirty="0" err="1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স্বাগতম</a:t>
            </a:r>
            <a:r>
              <a:rPr lang="en-US" sz="8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8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5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61" y="825910"/>
            <a:ext cx="4880334" cy="511745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92826" y="1150374"/>
            <a:ext cx="3215148" cy="7964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400" dirty="0" smtClean="0">
                <a:solidFill>
                  <a:schemeClr val="tx1"/>
                </a:solidFill>
              </a:rPr>
              <a:t>পাহাড়ি বন 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92827" y="2271252"/>
            <a:ext cx="3392128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 </a:t>
            </a:r>
            <a:r>
              <a:rPr lang="bn-BD" sz="3200" dirty="0" smtClean="0">
                <a:solidFill>
                  <a:schemeClr val="tx1"/>
                </a:solidFill>
              </a:rPr>
              <a:t>সমতলভূমির বন 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92825" y="3384639"/>
            <a:ext cx="3392129" cy="7964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/>
              <a:t> </a:t>
            </a:r>
            <a:r>
              <a:rPr lang="bn-BD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ম্যানগ্রোভ বন</a:t>
            </a:r>
          </a:p>
          <a:p>
            <a:pPr algn="ctr"/>
            <a:endParaRPr lang="en-US" dirty="0"/>
          </a:p>
        </p:txBody>
      </p:sp>
      <p:sp>
        <p:nvSpPr>
          <p:cNvPr id="6" name="Down Arrow 5"/>
          <p:cNvSpPr/>
          <p:nvPr/>
        </p:nvSpPr>
        <p:spPr>
          <a:xfrm>
            <a:off x="8752724" y="1548580"/>
            <a:ext cx="1233054" cy="7816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9299977" y="3405983"/>
            <a:ext cx="1274618" cy="84512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7422688" y="2330245"/>
            <a:ext cx="1330036" cy="914954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>
            <a:off x="6189634" y="2997274"/>
            <a:ext cx="1579418" cy="8312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7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84269" y="4173793"/>
            <a:ext cx="206477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r>
              <a:rPr lang="bn-BD" sz="2800" dirty="0" smtClean="0"/>
              <a:t>পাহাড়ি বন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142703" y="757473"/>
            <a:ext cx="5206181" cy="378565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প্রধান বৃক্ষ গর্জন , চাপালিশ, গামার,সেগুন</a:t>
            </a:r>
          </a:p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বাশঁ বরাক, মুলি</a:t>
            </a:r>
          </a:p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প্রানী হাতি,বনমুরগী, কাঠবিড়ালি,নেকড়ে  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1252" y="4940710"/>
            <a:ext cx="7742903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অবস্থান রাঙামাটি, বান্দরবান,সিলেট </a:t>
            </a:r>
            <a:endParaRPr lang="en-US" sz="5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13" y="738115"/>
            <a:ext cx="5161935" cy="3191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472" y="4801891"/>
            <a:ext cx="1438656" cy="180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8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15261" y="1967181"/>
            <a:ext cx="4561425" cy="2553474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সমতলভূমির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প্রধান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হচ্ছে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-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শাল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গজারি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এছাড়া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কড়ই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রেইনট্রি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জারুল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ইত্যাদি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বৃক্ষও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জন্মে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1822" y="569360"/>
            <a:ext cx="5001683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600" u="sng" dirty="0" smtClean="0">
                <a:latin typeface="NikoshBAN" pitchFamily="2" charset="0"/>
                <a:cs typeface="NikoshBAN" pitchFamily="2" charset="0"/>
              </a:rPr>
              <a:t>সমতলভূমির</a:t>
            </a:r>
            <a:r>
              <a:rPr lang="en-US" sz="36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u="sng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36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u="sng" dirty="0" smtClean="0">
                <a:latin typeface="NikoshBAN" pitchFamily="2" charset="0"/>
                <a:cs typeface="NikoshBAN" pitchFamily="2" charset="0"/>
              </a:rPr>
              <a:t>প্রধান প্রধান গাছ</a:t>
            </a:r>
            <a:endParaRPr lang="en-US" sz="3600" u="sng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74768" y="5326057"/>
            <a:ext cx="974041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সাপ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4651" y="5319781"/>
            <a:ext cx="103314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নেকড়ে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0726" y="5347835"/>
            <a:ext cx="1172273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দোয়েল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33771" y="5326057"/>
            <a:ext cx="1230894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শালিক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38854" y="5347835"/>
            <a:ext cx="1151056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ঘুঘু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5765" y="5347835"/>
            <a:ext cx="103314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বানর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42819" y="4345223"/>
            <a:ext cx="3803532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 err="1" smtClean="0">
                <a:latin typeface="NikoshBAN" pitchFamily="2" charset="0"/>
                <a:cs typeface="NikoshBAN" pitchFamily="2" charset="0"/>
              </a:rPr>
              <a:t>সমতলভূমির</a:t>
            </a:r>
            <a:r>
              <a:rPr lang="en-US" sz="36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u="sng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36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u="sng" dirty="0" smtClean="0">
                <a:latin typeface="NikoshBAN" pitchFamily="2" charset="0"/>
                <a:cs typeface="NikoshBAN" pitchFamily="2" charset="0"/>
              </a:rPr>
              <a:t>প্রাণী</a:t>
            </a:r>
            <a:endParaRPr lang="en-US" sz="3600" u="sng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23" y="569360"/>
            <a:ext cx="4832862" cy="2581724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052945" y="3346372"/>
            <a:ext cx="2687781" cy="54032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r>
              <a:rPr lang="bn-BD" sz="2400" dirty="0" smtClean="0">
                <a:solidFill>
                  <a:schemeClr val="tx1"/>
                </a:solidFill>
              </a:rPr>
              <a:t>সমতল ভূমির বন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3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49" y="568036"/>
            <a:ext cx="3931041" cy="38941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674343" y="676570"/>
            <a:ext cx="6838784" cy="34778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অবস্থানঃ দেশের দক্ষিন পশ্চিম দিকে</a:t>
            </a:r>
          </a:p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গাছ পালাঃ সুন্দরী , কেওয়া  , গোলপাতা</a:t>
            </a:r>
          </a:p>
          <a:p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প্রানীঃ রয়েল বেঙ্গল টাইগার, অজগর ,বানর ,কুমির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7312" y="4904958"/>
            <a:ext cx="5487342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ম্যানগ্রোভ বন</a:t>
            </a:r>
            <a:endParaRPr lang="en-US" sz="40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একে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লোনা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পানির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বন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0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788" y="4239938"/>
            <a:ext cx="3366793" cy="23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2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75" y="2706158"/>
            <a:ext cx="1853736" cy="12435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48" y="4491388"/>
            <a:ext cx="1985002" cy="132144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653" y="4451064"/>
            <a:ext cx="1956302" cy="13335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58" y="4491388"/>
            <a:ext cx="1816916" cy="12096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2" y="4491388"/>
            <a:ext cx="1956453" cy="12932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977" y="2667949"/>
            <a:ext cx="1939291" cy="128173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194" y="2706107"/>
            <a:ext cx="1836053" cy="12236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309" y="2702439"/>
            <a:ext cx="1904819" cy="125895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744" y="2648528"/>
            <a:ext cx="1893847" cy="12516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645" y="4491388"/>
            <a:ext cx="1964216" cy="11538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332" y="1266061"/>
            <a:ext cx="1964216" cy="11592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3200397" y="779034"/>
            <a:ext cx="6931742" cy="175432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একক কাজ </a:t>
            </a:r>
          </a:p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নিচের ছবি গুলো কোন কোন বনের তালিকা করে দেখাও 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608139" y="87636"/>
            <a:ext cx="3048000" cy="51865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r>
              <a:rPr lang="en-US" sz="2800" dirty="0" err="1" smtClean="0"/>
              <a:t>সময়ঃ</a:t>
            </a:r>
            <a:r>
              <a:rPr lang="en-US" sz="2800" dirty="0" smtClean="0"/>
              <a:t> ১</a:t>
            </a:r>
            <a:r>
              <a:rPr lang="bn-BD" sz="2800" dirty="0" smtClean="0"/>
              <a:t>০</a:t>
            </a:r>
            <a:r>
              <a:rPr lang="en-US" sz="2800" dirty="0" smtClean="0"/>
              <a:t> </a:t>
            </a:r>
            <a:r>
              <a:rPr lang="en-US" sz="2800" dirty="0" err="1" smtClean="0"/>
              <a:t>মিনিট</a:t>
            </a:r>
            <a:r>
              <a:rPr lang="en-US" sz="2800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22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28197" y="2747630"/>
            <a:ext cx="6466105" cy="2553891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জনগনের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স্বত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ঃ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স্ফূর্ত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অংশগ্রহণের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কল্যাণে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বনায়ন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কর্মসূচি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বাস্তবায়িত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তাকেই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বনায়ন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বলা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188158" y="1094511"/>
            <a:ext cx="2870760" cy="925487"/>
          </a:xfrm>
          <a:prstGeom prst="round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সামাজিক</a:t>
            </a:r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বন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23" y="789720"/>
            <a:ext cx="3922076" cy="4719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9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850101" y="668313"/>
            <a:ext cx="2870760" cy="925487"/>
          </a:xfrm>
          <a:prstGeom prst="round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</a:t>
            </a:r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বন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143771" y="668313"/>
            <a:ext cx="3270992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u="sng" dirty="0" err="1" smtClean="0"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40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u="sng" dirty="0" err="1" smtClean="0">
                <a:latin typeface="NikoshBAN" pitchFamily="2" charset="0"/>
                <a:cs typeface="NikoshBAN" pitchFamily="2" charset="0"/>
              </a:rPr>
              <a:t>বনের</a:t>
            </a:r>
            <a:r>
              <a:rPr lang="en-US" sz="4000" u="sng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u="sng" dirty="0" err="1" smtClean="0"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4000" u="sng" dirty="0" smtClean="0">
                <a:latin typeface="NikoshBAN" pitchFamily="2" charset="0"/>
                <a:cs typeface="NikoshBAN" pitchFamily="2" charset="0"/>
              </a:rPr>
              <a:t>-</a:t>
            </a:r>
            <a:endParaRPr lang="en-US" sz="3600" u="sng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35021" y="1819550"/>
            <a:ext cx="6931742" cy="434572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বনায়ন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হলো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কোনো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জমি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একই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সময়ে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পর্যায়ক্রমিকভাবে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বিভিন্ন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গাছ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পশুপাখি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উৎপাদন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এটি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প্রকার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সমন্বিত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ভূমি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ব্যবস্থাপনা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এতে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ফসল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পশু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মৎস্য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অন্যান্য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সহযোগে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বহু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বর্ষজীবি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কাষ্ঠল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উদ্ভিদ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জন্মানোর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6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88" y="961813"/>
            <a:ext cx="3612203" cy="499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9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ouble Wave 1"/>
          <p:cNvSpPr/>
          <p:nvPr/>
        </p:nvSpPr>
        <p:spPr>
          <a:xfrm>
            <a:off x="1898521" y="650940"/>
            <a:ext cx="5442153" cy="1297858"/>
          </a:xfrm>
          <a:prstGeom prst="doubleWav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7200" dirty="0" smtClean="0"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কাজ </a:t>
            </a:r>
            <a:endParaRPr lang="en-US" sz="7200" dirty="0"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77200" y="1948797"/>
            <a:ext cx="3522631" cy="230832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পাহাড়ি বনের কয়েকটি  বৃক্ষের নাম লিখে দেখাও</a:t>
            </a:r>
            <a:endParaRPr lang="en-US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02669" y="645242"/>
            <a:ext cx="3097162" cy="51865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</a:t>
            </a:r>
            <a:r>
              <a:rPr lang="en-US" sz="3200" dirty="0" err="1" smtClean="0"/>
              <a:t>সময়ঃ</a:t>
            </a:r>
            <a:r>
              <a:rPr lang="en-US" sz="3200" dirty="0" smtClean="0"/>
              <a:t> ৫ </a:t>
            </a:r>
            <a:r>
              <a:rPr lang="en-US" sz="3200" dirty="0" err="1" smtClean="0"/>
              <a:t>মিনিট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1943173"/>
            <a:ext cx="7093527" cy="438641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98662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4250" y="672931"/>
            <a:ext cx="5176684" cy="144655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8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মুল্যায়ন</a:t>
            </a:r>
            <a:r>
              <a:rPr lang="bn-BD" sz="7200" dirty="0" smtClean="0"/>
              <a:t> </a:t>
            </a:r>
            <a:endParaRPr lang="en-US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1091380" y="2501728"/>
            <a:ext cx="10176388" cy="313932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bn-BD" sz="4400" dirty="0"/>
              <a:t> 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বনায়ন কাকে বলে?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bn-BD" sz="6000" dirty="0">
                <a:latin typeface="NikoshBAN" panose="02000000000000000000" pitchFamily="2" charset="0"/>
                <a:cs typeface="NikoshBAN" panose="02000000000000000000" pitchFamily="2" charset="0"/>
              </a:rPr>
              <a:t> ম্যানগ্রোভ বন </a:t>
            </a:r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দেশের কোন কোন দিকে </a:t>
            </a:r>
          </a:p>
          <a:p>
            <a:r>
              <a:rPr lang="bn-BD" sz="6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 অবস্থিত ? </a:t>
            </a:r>
            <a:endParaRPr lang="en-US" sz="60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endParaRPr lang="en-US" dirty="0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1875747"/>
              </p:ext>
            </p:extLst>
          </p:nvPr>
        </p:nvGraphicFramePr>
        <p:xfrm>
          <a:off x="9721850" y="722313"/>
          <a:ext cx="1171575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6" name="Packager Shell Object" showAsIcon="1" r:id="rId3" imgW="426240" imgH="488520" progId="Package">
                  <p:embed/>
                </p:oleObj>
              </mc:Choice>
              <mc:Fallback>
                <p:oleObj name="Packager Shell Object" showAsIcon="1" r:id="rId3" imgW="426240" imgH="4885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21850" y="722313"/>
                        <a:ext cx="1171575" cy="1347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2280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evel 1"/>
          <p:cNvSpPr/>
          <p:nvPr/>
        </p:nvSpPr>
        <p:spPr>
          <a:xfrm>
            <a:off x="619432" y="634181"/>
            <a:ext cx="10943303" cy="5604387"/>
          </a:xfrm>
          <a:prstGeom prst="beve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>
                <a:solidFill>
                  <a:schemeClr val="tx1"/>
                </a:solidFill>
              </a:rPr>
              <a:t>    </a:t>
            </a:r>
            <a:endParaRPr lang="en-US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7654413" y="1356851"/>
            <a:ext cx="7197213" cy="1107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/>
              <a:t>বাড়ির কাজ 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788" y="2447968"/>
            <a:ext cx="4483166" cy="29955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385888" y="2800350"/>
            <a:ext cx="4400550" cy="245745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r>
              <a:rPr lang="bn-BD" sz="40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তোমার মতে ম্যানগ্রোভ  বনের প্রয়োজনীয়তা যুক্তি সহ লিখে আনবে  </a:t>
            </a:r>
            <a:endParaRPr lang="en-US" sz="4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1382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6 L 0.74388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18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6" y="118550"/>
            <a:ext cx="2825175" cy="334508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069771" y="0"/>
            <a:ext cx="7438703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 পরিচিতি </a:t>
            </a:r>
            <a:endParaRPr lang="en-US" sz="4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3527" y="1136073"/>
            <a:ext cx="8326582" cy="406265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dirty="0" smtClean="0"/>
              <a:t> </a:t>
            </a:r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নামঃ মোঃ নিজাম উদ্দিন খান</a:t>
            </a:r>
          </a:p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পদবীঃ সহকারী শিক্ষক (কৃষি) </a:t>
            </a:r>
          </a:p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ছাগলদী নেছারিয়া দাখিল মাদ্রাসা</a:t>
            </a:r>
          </a:p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মোবাইলঃ ০১৭৪০ ৮০১৭১৪ </a:t>
            </a:r>
          </a:p>
          <a:p>
            <a:r>
              <a:rPr lang="bn-BD" sz="4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ইমেইলঃ mdnijamuddink@gmail.com </a:t>
            </a:r>
          </a:p>
          <a:p>
            <a:endParaRPr lang="en-US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665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2698" y="540327"/>
            <a:ext cx="11027412" cy="221599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13800" dirty="0" smtClean="0"/>
              <a:t>ধন্যবাদ </a:t>
            </a:r>
            <a:endParaRPr lang="en-US" sz="13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98" y="2618510"/>
            <a:ext cx="11027411" cy="371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5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2626029" y="627421"/>
            <a:ext cx="6557555" cy="1319349"/>
          </a:xfrm>
          <a:prstGeom prst="flowChartPunchedTape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</a:t>
            </a:r>
            <a:r>
              <a:rPr lang="en-US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r>
              <a:rPr lang="en-US" sz="54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54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4594" y="2147323"/>
            <a:ext cx="2390502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dirty="0" smtClean="0">
                <a:solidFill>
                  <a:schemeClr val="accent4"/>
                </a:solidFill>
              </a:rPr>
              <a:t>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শ্রেণিঃ ১০ম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05101" y="2131436"/>
            <a:ext cx="3553098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তারিখঃ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9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/০৩/২০২০</a:t>
            </a:r>
            <a:endParaRPr lang="en-US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291" y="789709"/>
            <a:ext cx="1603638" cy="1988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240972" y="3658305"/>
            <a:ext cx="9901646" cy="221599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13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অধ্যায়ঃ বনায়ন</a:t>
            </a:r>
            <a:endParaRPr lang="en-US" sz="13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324255" y="2131435"/>
            <a:ext cx="2438400" cy="646331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সময়ঃ</a:t>
            </a:r>
            <a:r>
              <a:rPr lang="en-US" sz="2800" dirty="0" smtClean="0">
                <a:solidFill>
                  <a:schemeClr val="tx1"/>
                </a:solidFill>
              </a:rPr>
              <a:t> ৫০মিঃ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62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011382" y="748145"/>
            <a:ext cx="10196946" cy="171796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dirty="0" smtClean="0"/>
              <a:t> </a:t>
            </a:r>
            <a:r>
              <a:rPr lang="en-US" sz="115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115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15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US" sz="115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115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r>
              <a:rPr lang="en-US" sz="115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8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" name="Object 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6197977"/>
              </p:ext>
            </p:extLst>
          </p:nvPr>
        </p:nvGraphicFramePr>
        <p:xfrm>
          <a:off x="3172691" y="2806123"/>
          <a:ext cx="4045527" cy="341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6" name="Packager Shell Object" showAsIcon="1" r:id="rId3" imgW="914400" imgH="771480" progId="Package">
                  <p:embed/>
                </p:oleObj>
              </mc:Choice>
              <mc:Fallback>
                <p:oleObj name="Packager Shell Object" showAsIcon="1" r:id="rId3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2691" y="2806123"/>
                        <a:ext cx="4045527" cy="3413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17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164" y="1274617"/>
            <a:ext cx="10945091" cy="403187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bn-BD" sz="9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আজকের পাঠ ......</a:t>
            </a:r>
          </a:p>
          <a:p>
            <a:r>
              <a:rPr lang="bn-BD" sz="7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বনাঞ্চলের </a:t>
            </a:r>
            <a:r>
              <a:rPr lang="bn-BD" sz="8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বিস্তৃতি </a:t>
            </a:r>
          </a:p>
          <a:p>
            <a:endParaRPr lang="en-US" sz="7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01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7636" y="595745"/>
            <a:ext cx="10113817" cy="557075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bn-BD" sz="6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*শিখন ফল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bn-BD" sz="7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 বনাঞ্চলের নাম গুলো  বলতে পারবে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bn-BD" sz="54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 বনের ধরন ব্যাখ্যা করতে পারবে </a:t>
            </a:r>
          </a:p>
          <a:p>
            <a:pPr marL="685800" indent="-685800">
              <a:buFont typeface="Wingdings" panose="05000000000000000000" pitchFamily="2" charset="2"/>
              <a:buChar char="Ø"/>
            </a:pPr>
            <a:r>
              <a:rPr lang="bn-BD" sz="4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বনাঞ্চলের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প্রয়োজনীয়তা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বর্ননা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করতে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পারবে</a:t>
            </a:r>
            <a:r>
              <a:rPr lang="en-US" sz="4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bn-BD" sz="4800" dirty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bn-BD" sz="4400" dirty="0"/>
          </a:p>
          <a:p>
            <a:endParaRPr lang="bn-BD" sz="3600" dirty="0" smtClean="0">
              <a:solidFill>
                <a:srgbClr val="00B050"/>
              </a:solidFill>
            </a:endParaRPr>
          </a:p>
          <a:p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75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8145" y="2817617"/>
            <a:ext cx="5999015" cy="3779758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সরকারি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হিসাব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মতে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বর্তমানে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বাংলাদেশের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মোট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বনভূমির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আয়তন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প্রায়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২২.৫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লক্ষ</a:t>
            </a:r>
            <a:r>
              <a:rPr lang="en-US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হেক্টর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যা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মোট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ভূমির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শতকরা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১৭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ভাগ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অধিকাংশ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বনভূমি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দেশের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পূর্ব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দক্ষিণ-পূর্বাঞ্চল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দক্ষিণ-পশ্চিমাঞ্চলে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অবস্থিত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62725" y="743076"/>
            <a:ext cx="4762257" cy="1940957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tIns="91440" rIns="274320" bIns="0">
            <a:spAutoFit/>
          </a:bodyPr>
          <a:lstStyle/>
          <a:p>
            <a:pPr algn="just"/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বৈজ্ঞানিক উপায়ে বনভূমিতে গাছ লাগান, পরিচর্যা করা ও সংরক্ষণ করাকে বনায়ন বলে</a:t>
            </a:r>
            <a:r>
              <a:rPr lang="bn-BD" sz="3600" dirty="0">
                <a:latin typeface="NikoshBAN" panose="02000000000000000000" pitchFamily="2" charset="0"/>
                <a:cs typeface="NikoshBAN" panose="02000000000000000000" pitchFamily="2" charset="0"/>
              </a:rPr>
              <a:t>। </a:t>
            </a:r>
            <a:endParaRPr lang="en-US" sz="3600" dirty="0"/>
          </a:p>
        </p:txBody>
      </p:sp>
      <p:sp>
        <p:nvSpPr>
          <p:cNvPr id="4" name="Rounded Rectangle 3"/>
          <p:cNvSpPr/>
          <p:nvPr/>
        </p:nvSpPr>
        <p:spPr>
          <a:xfrm>
            <a:off x="5769598" y="623385"/>
            <a:ext cx="1678151" cy="536727"/>
          </a:xfrm>
          <a:prstGeom prst="round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সংজ্ঞা 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271" y="1502195"/>
            <a:ext cx="4594614" cy="453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2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59607" y="1381446"/>
            <a:ext cx="2265628" cy="667969"/>
          </a:xfrm>
          <a:prstGeom prst="rect">
            <a:avLst/>
          </a:prstGeom>
          <a:solidFill>
            <a:srgbClr val="92D050"/>
          </a:solidFill>
          <a:ln w="6350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91440" rtlCol="0" anchor="ctr"/>
          <a:lstStyle/>
          <a:p>
            <a:pPr algn="ctr"/>
            <a:r>
              <a:rPr lang="bn-BD" sz="4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বন</a:t>
            </a:r>
          </a:p>
        </p:txBody>
      </p:sp>
      <p:sp>
        <p:nvSpPr>
          <p:cNvPr id="3" name="Down Arrow 2"/>
          <p:cNvSpPr/>
          <p:nvPr/>
        </p:nvSpPr>
        <p:spPr>
          <a:xfrm>
            <a:off x="5711780" y="2054290"/>
            <a:ext cx="568036" cy="640080"/>
          </a:xfrm>
          <a:prstGeom prst="downArrow">
            <a:avLst/>
          </a:prstGeom>
          <a:solidFill>
            <a:srgbClr val="92D050"/>
          </a:solidFill>
          <a:ln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Up Arrow Callout 3"/>
          <p:cNvSpPr/>
          <p:nvPr/>
        </p:nvSpPr>
        <p:spPr>
          <a:xfrm>
            <a:off x="627439" y="5566681"/>
            <a:ext cx="1871674" cy="682268"/>
          </a:xfrm>
          <a:prstGeom prst="upArrowCallou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পাহাড়ি বন</a:t>
            </a:r>
            <a:endParaRPr lang="bn-BD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Up Arrow Callout 4"/>
          <p:cNvSpPr/>
          <p:nvPr/>
        </p:nvSpPr>
        <p:spPr>
          <a:xfrm>
            <a:off x="2867264" y="5592585"/>
            <a:ext cx="1994193" cy="682268"/>
          </a:xfrm>
          <a:prstGeom prst="upArrowCallou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সমতল বন  </a:t>
            </a:r>
            <a:endParaRPr lang="bn-BD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Up Arrow Callout 5"/>
          <p:cNvSpPr/>
          <p:nvPr/>
        </p:nvSpPr>
        <p:spPr>
          <a:xfrm>
            <a:off x="7075381" y="5592585"/>
            <a:ext cx="2293153" cy="682268"/>
          </a:xfrm>
          <a:prstGeom prst="upArrowCallout">
            <a:avLst/>
          </a:prstGeom>
          <a:solidFill>
            <a:schemeClr val="bg1">
              <a:lumMod val="85000"/>
            </a:schemeClr>
          </a:solidFill>
          <a:ln w="31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সামাজিক বন </a:t>
            </a:r>
            <a:endParaRPr lang="bn-BD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Up Arrow Callout 6"/>
          <p:cNvSpPr/>
          <p:nvPr/>
        </p:nvSpPr>
        <p:spPr>
          <a:xfrm>
            <a:off x="9498859" y="5540778"/>
            <a:ext cx="1944588" cy="734075"/>
          </a:xfrm>
          <a:prstGeom prst="upArrowCallout">
            <a:avLst/>
          </a:prstGeom>
          <a:solidFill>
            <a:schemeClr val="bg1">
              <a:lumMod val="85000"/>
            </a:schemeClr>
          </a:solidFill>
          <a:ln w="31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কৃষি বন</a:t>
            </a:r>
            <a:endParaRPr lang="bn-BD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Up Arrow Callout 7"/>
          <p:cNvSpPr/>
          <p:nvPr/>
        </p:nvSpPr>
        <p:spPr>
          <a:xfrm>
            <a:off x="5045810" y="5592585"/>
            <a:ext cx="1899247" cy="682268"/>
          </a:xfrm>
          <a:prstGeom prst="upArrowCallout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ম্যানগ্রোভ বন</a:t>
            </a:r>
            <a:endParaRPr lang="bn-BD" sz="24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65984" y="650251"/>
            <a:ext cx="8895472" cy="646986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tIns="91440" rIns="274320" bIns="0">
            <a:spAutoFit/>
          </a:bodyPr>
          <a:lstStyle/>
          <a:p>
            <a:pPr algn="just"/>
            <a:r>
              <a:rPr lang="en-US" sz="3200" dirty="0" err="1">
                <a:latin typeface="NikoshBAN" pitchFamily="2" charset="0"/>
                <a:cs typeface="NikoshBAN" pitchFamily="2" charset="0"/>
              </a:rPr>
              <a:t>অবস্থান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বিস্তৃতি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অনুসারে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বনাঞ্চলকে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পাঁচ ভাগে </a:t>
            </a:r>
            <a:r>
              <a:rPr lang="bn-BD" sz="3200" dirty="0">
                <a:latin typeface="NikoshBAN" pitchFamily="2" charset="0"/>
                <a:cs typeface="NikoshBAN" pitchFamily="2" charset="0"/>
              </a:rPr>
              <a:t>ভাগ করা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যায়-</a:t>
            </a:r>
            <a:endParaRPr lang="en-US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766911" y="1381446"/>
            <a:ext cx="2626817" cy="925487"/>
          </a:xfrm>
          <a:prstGeom prst="roundRect">
            <a:avLst/>
          </a:prstGeo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প্রকারভেদ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25" y="3549011"/>
            <a:ext cx="1999031" cy="19802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39" y="3554317"/>
            <a:ext cx="2123055" cy="19749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80" y="3589314"/>
            <a:ext cx="2358553" cy="19399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911" y="3503006"/>
            <a:ext cx="2050180" cy="20406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87" y="3537984"/>
            <a:ext cx="2032737" cy="218062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27440" y="2655222"/>
            <a:ext cx="10950200" cy="870807"/>
            <a:chOff x="627440" y="2655222"/>
            <a:chExt cx="10950200" cy="870807"/>
          </a:xfrm>
        </p:grpSpPr>
        <p:sp>
          <p:nvSpPr>
            <p:cNvPr id="17" name="Rounded Rectangle 16"/>
            <p:cNvSpPr/>
            <p:nvPr/>
          </p:nvSpPr>
          <p:spPr>
            <a:xfrm>
              <a:off x="627440" y="2655222"/>
              <a:ext cx="10950200" cy="326517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1150374" y="2966991"/>
              <a:ext cx="781665" cy="544290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>
              <a:off x="3338052" y="2981739"/>
              <a:ext cx="781665" cy="544290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Down Arrow 19"/>
            <p:cNvSpPr/>
            <p:nvPr/>
          </p:nvSpPr>
          <p:spPr>
            <a:xfrm>
              <a:off x="5498151" y="2974365"/>
              <a:ext cx="781665" cy="544290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Down Arrow 20"/>
            <p:cNvSpPr/>
            <p:nvPr/>
          </p:nvSpPr>
          <p:spPr>
            <a:xfrm>
              <a:off x="7658250" y="2966991"/>
              <a:ext cx="781665" cy="544290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own Arrow 21"/>
            <p:cNvSpPr/>
            <p:nvPr/>
          </p:nvSpPr>
          <p:spPr>
            <a:xfrm>
              <a:off x="10080320" y="2966991"/>
              <a:ext cx="781665" cy="544290"/>
            </a:xfrm>
            <a:prstGeom prst="downArrow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800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56" y="2743200"/>
            <a:ext cx="3067782" cy="251852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06582" y="637310"/>
            <a:ext cx="10690997" cy="108065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বাংলাদেশের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বন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অঞ্চলে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আশ্রয়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খাদ্য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গ্রহণ</a:t>
            </a:r>
            <a:r>
              <a:rPr lang="en-US" sz="48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8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646" y="2739080"/>
            <a:ext cx="3441390" cy="2522648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44" y="2730585"/>
            <a:ext cx="3718435" cy="254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26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116</TotalTime>
  <Words>382</Words>
  <Application>Microsoft Office PowerPoint</Application>
  <PresentationFormat>Widescreen</PresentationFormat>
  <Paragraphs>74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Garamond</vt:lpstr>
      <vt:lpstr>NikoshBAN</vt:lpstr>
      <vt:lpstr>Vrinda</vt:lpstr>
      <vt:lpstr>Wingdings</vt:lpstr>
      <vt:lpstr>Organic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63</cp:revision>
  <dcterms:created xsi:type="dcterms:W3CDTF">2020-03-15T01:08:07Z</dcterms:created>
  <dcterms:modified xsi:type="dcterms:W3CDTF">2020-03-19T02:37:27Z</dcterms:modified>
</cp:coreProperties>
</file>