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64770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5400" b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438400"/>
            <a:ext cx="8610600" cy="28007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Anwar Hossain </a:t>
            </a:r>
          </a:p>
          <a:p>
            <a:pPr algn="ctr"/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Assistant Teacher (English)</a:t>
            </a:r>
          </a:p>
          <a:p>
            <a:pPr algn="ctr"/>
            <a:r>
              <a:rPr lang="en-US" sz="44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Alhaj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Abdul </a:t>
            </a:r>
            <a:r>
              <a:rPr lang="en-US" sz="44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Gofur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Madrasah</a:t>
            </a:r>
          </a:p>
          <a:p>
            <a:pPr algn="ctr"/>
            <a:r>
              <a:rPr lang="en-US" sz="44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Muksudpur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Gopalgonj</a:t>
            </a:r>
            <a:r>
              <a:rPr lang="en-US" sz="4400" b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4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Evaluation</a:t>
            </a:r>
            <a:endParaRPr lang="en-US" sz="4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752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By asking questions: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895600"/>
            <a:ext cx="6248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Where the first program of 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Pahela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Baishakh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begin?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How do you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organise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a 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Baishakhi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mela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in your school?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What things do you have to need to arrange a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baishskhi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mela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in your school?</a:t>
            </a:r>
            <a:endParaRPr lang="en-US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33400"/>
            <a:ext cx="57912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Home Work</a:t>
            </a:r>
            <a:endParaRPr lang="en-U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438400"/>
            <a:ext cx="7620000" cy="52322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Write a paragraph about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Pahela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Baishakh</a:t>
            </a:r>
            <a:endParaRPr lang="en-US" sz="2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620000" cy="433965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THANKS TO ALL.</a:t>
            </a:r>
            <a:endParaRPr lang="en-US" sz="13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371600"/>
            <a:ext cx="7467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Class: Nine </a:t>
            </a:r>
          </a:p>
          <a:p>
            <a:r>
              <a:rPr lang="en-US" sz="6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Subject :English 1</a:t>
            </a:r>
            <a:r>
              <a:rPr lang="en-US" sz="6600" b="1" baseline="30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sz="6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Paper.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8763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Learning outcome 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By the end of the lesson  Students will </a:t>
            </a:r>
            <a:r>
              <a:rPr lang="en-US" sz="3600" b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 able to. </a:t>
            </a:r>
            <a:endParaRPr lang="en-US" sz="36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Read a newspaper report about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Pahela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Baishakh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Described pictures of the preparation for a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mela</a:t>
            </a:r>
            <a:endParaRPr lang="en-US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Planned  how  to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organise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abaishakhi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mela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at  your school .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5334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8382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What do you see in the picture?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150920527_71a11603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14400" y="1524000"/>
            <a:ext cx="2279649" cy="1709737"/>
          </a:xfrm>
          <a:prstGeom prst="rect">
            <a:avLst/>
          </a:prstGeom>
        </p:spPr>
      </p:pic>
      <p:pic>
        <p:nvPicPr>
          <p:cNvPr id="8" name="Picture 7" descr="bai-chayan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371600"/>
            <a:ext cx="2616200" cy="1713611"/>
          </a:xfrm>
          <a:prstGeom prst="rect">
            <a:avLst/>
          </a:prstGeom>
        </p:spPr>
      </p:pic>
      <p:pic>
        <p:nvPicPr>
          <p:cNvPr id="10" name="Picture 9" descr="Panta_iLish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3657600"/>
            <a:ext cx="2387600" cy="1790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90600" y="3276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Rally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3124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Romna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Batmool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5486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Panta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Ilish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5" descr="971151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3810000"/>
            <a:ext cx="2209800" cy="16256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14400" y="5486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Traditional dress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5943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Today we will learn about </a:t>
            </a:r>
            <a:r>
              <a:rPr lang="en-US" sz="2400" b="1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Pohela</a:t>
            </a:r>
            <a:r>
              <a:rPr lang="en-US" sz="24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Baishakh</a:t>
            </a:r>
            <a:r>
              <a:rPr lang="en-US" sz="24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u="sng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924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Guess and answer the following questions-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Which New Year is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Masum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talking about?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Which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Bangla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year is this?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When are you going  to celebrate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pahela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baishakh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this year?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2766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Show the video clips:</a:t>
            </a:r>
            <a:endParaRPr lang="en-US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56263" y="3689777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143000"/>
            <a:ext cx="822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Meaning of the following words:</a:t>
            </a:r>
          </a:p>
          <a:p>
            <a:r>
              <a:rPr lang="en-US" sz="4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Celebrate, Procession, Premise , Traditional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9144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Ask Ss to read the article of the book about </a:t>
            </a:r>
            <a:r>
              <a:rPr lang="en-US" sz="5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pahela</a:t>
            </a:r>
            <a:r>
              <a:rPr lang="en-US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boishakh</a:t>
            </a:r>
            <a:r>
              <a:rPr lang="en-US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5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pictures bellow are taken from different venues where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baishakhi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mela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will be held.</a:t>
            </a:r>
          </a:p>
        </p:txBody>
      </p:sp>
      <p:pic>
        <p:nvPicPr>
          <p:cNvPr id="3" name="Picture 2" descr="Picture 7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600200"/>
            <a:ext cx="2590800" cy="1943100"/>
          </a:xfrm>
          <a:prstGeom prst="rect">
            <a:avLst/>
          </a:prstGeom>
        </p:spPr>
      </p:pic>
      <p:pic>
        <p:nvPicPr>
          <p:cNvPr id="5" name="Picture 4" descr="Colors_of_Celebration!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676400"/>
            <a:ext cx="2524594" cy="1925003"/>
          </a:xfrm>
          <a:prstGeom prst="rect">
            <a:avLst/>
          </a:prstGeom>
        </p:spPr>
      </p:pic>
      <p:pic>
        <p:nvPicPr>
          <p:cNvPr id="10" name="Picture 9" descr="2007-04-14__cul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4114800"/>
            <a:ext cx="2438400" cy="1767840"/>
          </a:xfrm>
          <a:prstGeom prst="rect">
            <a:avLst/>
          </a:prstGeom>
        </p:spPr>
      </p:pic>
      <p:pic>
        <p:nvPicPr>
          <p:cNvPr id="6" name="Picture 5" descr="50232_81329840782_4235_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8800" y="4038600"/>
            <a:ext cx="2438400" cy="17610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3657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Bangla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Academy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3581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School Premise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6096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Doel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Chotter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6096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Romna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Battmool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9144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Group Work</a:t>
            </a:r>
            <a:endParaRPr lang="en-US" sz="4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438400"/>
            <a:ext cx="7239000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Discuss in groups What preparations you would need to hold a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Baishakhi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mela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at your school and make a list of the activities you want to have during the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mela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329</TotalTime>
  <Words>264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Verdana</vt:lpstr>
      <vt:lpstr>Wingdings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KAMLAPUR ALIM MADRAS</cp:lastModifiedBy>
  <cp:revision>58</cp:revision>
  <dcterms:created xsi:type="dcterms:W3CDTF">2006-08-16T00:00:00Z</dcterms:created>
  <dcterms:modified xsi:type="dcterms:W3CDTF">2020-03-18T20:34:02Z</dcterms:modified>
</cp:coreProperties>
</file>