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61" r:id="rId4"/>
    <p:sldId id="262" r:id="rId5"/>
    <p:sldId id="272" r:id="rId6"/>
    <p:sldId id="274" r:id="rId7"/>
    <p:sldId id="263" r:id="rId8"/>
    <p:sldId id="273" r:id="rId9"/>
    <p:sldId id="265" r:id="rId10"/>
    <p:sldId id="275" r:id="rId11"/>
    <p:sldId id="266" r:id="rId12"/>
    <p:sldId id="281" r:id="rId13"/>
    <p:sldId id="280" r:id="rId14"/>
    <p:sldId id="279" r:id="rId15"/>
    <p:sldId id="268" r:id="rId16"/>
    <p:sldId id="282" r:id="rId17"/>
    <p:sldId id="270" r:id="rId18"/>
    <p:sldId id="271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" y="149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ifbdfinance07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শ্রেণিতে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                                                  </a:t>
            </a:r>
          </a:p>
          <a:p>
            <a:pPr algn="ctr"/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9" y="2025329"/>
            <a:ext cx="5472982" cy="3662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7371" y="240767"/>
            <a:ext cx="603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ব্যাংকের কার্যাবলি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5687" y="867971"/>
            <a:ext cx="4167088" cy="2724641"/>
            <a:chOff x="337457" y="1246469"/>
            <a:chExt cx="5816600" cy="46074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57" y="1246469"/>
              <a:ext cx="5816600" cy="386256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020145" y="5023675"/>
              <a:ext cx="4326813" cy="830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কেন্দ্রীয় বা বাংলাদেশ ব্যাংক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26637" y="854524"/>
            <a:ext cx="4241045" cy="2760167"/>
            <a:chOff x="5984385" y="1056229"/>
            <a:chExt cx="4598450" cy="2900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385" y="1056229"/>
              <a:ext cx="4598450" cy="243610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7245965" y="3433734"/>
              <a:ext cx="2032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 ব্যাংক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0394" y="3578843"/>
            <a:ext cx="9577288" cy="2656303"/>
            <a:chOff x="790394" y="3578843"/>
            <a:chExt cx="9577288" cy="26563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7" b="13000"/>
            <a:stretch/>
          </p:blipFill>
          <p:spPr>
            <a:xfrm>
              <a:off x="790394" y="3579282"/>
              <a:ext cx="4050780" cy="222805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637" y="3578843"/>
              <a:ext cx="4241045" cy="222805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3558152" y="5711926"/>
              <a:ext cx="4025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বিশেষ আর্থিক প্রতিষ্ঠান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2011" y="6092925"/>
            <a:ext cx="10932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তাদের আয় বা উদ্ধৃত অর্থ নিরাপদে সঞ্চয়ের জন্য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3123" y="358080"/>
            <a:ext cx="7165075" cy="707886"/>
          </a:xfrm>
          <a:prstGeom prst="rect">
            <a:avLst/>
          </a:prstGeom>
          <a:noFill/>
          <a:scene3d>
            <a:camera prst="perspectiveRight" fov="2400000">
              <a:rot lat="0" lon="21299996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0"/>
          <a:stretch/>
        </p:blipFill>
        <p:spPr>
          <a:xfrm>
            <a:off x="2557777" y="1084933"/>
            <a:ext cx="6032431" cy="38734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3971" y="5172902"/>
            <a:ext cx="110225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একটি দেশের সর্বোচ্চ আর্থিক প্রতিষ্ঠান। এই ব্যাংক দেশের 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বাজার, মুদ্রাব্যবস্থা এবং অন্যান্য ব্যাংকসমুহকে তত্ত্বা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 ও নিয়ন্ত্রণ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8638" y="5569168"/>
            <a:ext cx="6893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আরেক নাম বাংলাদেশ ব্যাংক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6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01" y="1442812"/>
            <a:ext cx="5282005" cy="3546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7" y="1442812"/>
            <a:ext cx="5257988" cy="3546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4380" y="259088"/>
            <a:ext cx="4589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91464" y="5541206"/>
            <a:ext cx="10273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ব্যাংকসমুহ বাণিজ্যিক লাভের উদ্দেশ্যে স্বপ্ল মেয়াদী ঋণ প্রদান।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157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4380" y="232194"/>
            <a:ext cx="4761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0"/>
          <a:stretch/>
        </p:blipFill>
        <p:spPr>
          <a:xfrm>
            <a:off x="314109" y="1255615"/>
            <a:ext cx="2630797" cy="191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3" y="1255614"/>
            <a:ext cx="2548964" cy="1911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53" y="1255614"/>
            <a:ext cx="2619375" cy="1911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3" r="23262"/>
          <a:stretch/>
        </p:blipFill>
        <p:spPr>
          <a:xfrm>
            <a:off x="8547502" y="1255613"/>
            <a:ext cx="2608730" cy="1911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r="15642"/>
          <a:stretch/>
        </p:blipFill>
        <p:spPr>
          <a:xfrm>
            <a:off x="314109" y="3429000"/>
            <a:ext cx="2635624" cy="1904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4" y="3429000"/>
            <a:ext cx="2548963" cy="190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30073" r="8942" b="941"/>
          <a:stretch/>
        </p:blipFill>
        <p:spPr>
          <a:xfrm>
            <a:off x="5817253" y="3429000"/>
            <a:ext cx="2619375" cy="1904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2"/>
          <a:stretch/>
        </p:blipFill>
        <p:spPr>
          <a:xfrm>
            <a:off x="8547502" y="3428999"/>
            <a:ext cx="2627004" cy="19040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7799" y="5473676"/>
            <a:ext cx="10932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বহু বাণিজ্যিক ব্যাংক রয়েছে। যেমন: সোনালী, জনতা,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অগ্রণী, রূপালী, উত্তরা, পূবালী, ন্যাশনাল, সিটি প্রভৃতি।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8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2071" y="501133"/>
            <a:ext cx="4583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িশেষ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7" y="1349829"/>
            <a:ext cx="5503235" cy="3916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4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11" y="1349829"/>
            <a:ext cx="5442858" cy="3916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9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4590" y="5389851"/>
            <a:ext cx="10809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আর্থিক প্রতিষ্ঠান: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লক্ষ্য অর্জনে আমাদের দেশে কতিপয় ব্যাংক 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 হয়েছে। এ ব্যাংক স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হকে বলা হয় বিশেষ আর্থিক প্রতিষ্ঠান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7577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927" y="50059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967" y="5767748"/>
            <a:ext cx="7124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কার্যাবলি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িশ্লেষণ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97" y="1423922"/>
            <a:ext cx="6545005" cy="39336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21553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942381"/>
          </a:xfrm>
        </p:spPr>
        <p:txBody>
          <a:bodyPr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কাকে বলে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কাকে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বলে?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ব্যাংক কাকে বলে?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31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927" y="409432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591" y="5264417"/>
            <a:ext cx="10085294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শেষ আশ্রয় স্থল কথাটির স্ব-পক্ষে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 দিয়ে লিখে নিয়ে আসবে।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31" y="1371399"/>
            <a:ext cx="6103084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9812" y="47945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06" y="1441418"/>
            <a:ext cx="7031297" cy="44712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1454" y="512455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i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8244" y="3750274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9ম</a:t>
            </a:r>
          </a:p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</a:t>
            </a:r>
            <a:r>
              <a:rPr lang="en-S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১৮/০৩/২০২০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=""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93278" y="3667406"/>
            <a:ext cx="53384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আরিফ হোসাইন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 হাই স্কুল,যশোর সেনানিবাস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 ০১৯১১-৪৪৫০৮৪</a:t>
            </a:r>
          </a:p>
          <a:p>
            <a:pPr algn="ctr"/>
            <a:r>
              <a:rPr lang="bn-BD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arifbdfinance07@gmail.com</a:t>
            </a:r>
            <a:r>
              <a:rPr lang="bn-B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9566" y="3944339"/>
            <a:ext cx="4113883" cy="1114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8" y="1291515"/>
            <a:ext cx="2270806" cy="2022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5644" y="615006"/>
            <a:ext cx="597871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ধারণা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6" y="1918051"/>
            <a:ext cx="69056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2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36168" y="1031838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759" y="329334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কী 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6335" y="4098159"/>
            <a:ext cx="7513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শ্রেণি বিভাগগুলো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1312" y="4941665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কার্যাবলি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2951" y="2621335"/>
            <a:ext cx="46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</p:txBody>
      </p:sp>
    </p:spTree>
    <p:extLst>
      <p:ext uri="{BB962C8B-B14F-4D97-AF65-F5344CB8AC3E}">
        <p14:creationId xmlns:p14="http://schemas.microsoft.com/office/powerpoint/2010/main" val="38217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23" y="1266334"/>
            <a:ext cx="5150224" cy="35117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89584" y="391696"/>
            <a:ext cx="2560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ধারণা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38848" y="5269081"/>
            <a:ext cx="10596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হলো জনগণের অর্থ গচ্ছিত রাখা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ঋণগ্রহীতাদের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মেয়াদী ঋণ প্রদান করার প্রতিষ্ঠান।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2033" y="4922461"/>
            <a:ext cx="1007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জনসাধারণ তাদের আয় বা উদ্ধৃত অর্থ নিরাপদে সঞ্চয়ের জন্য ব্যাংকে জমা রাখে।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6" y="1163301"/>
            <a:ext cx="5164083" cy="3681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2"/>
          <a:stretch/>
        </p:blipFill>
        <p:spPr>
          <a:xfrm>
            <a:off x="442989" y="950770"/>
            <a:ext cx="5226294" cy="381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7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0" b="3074"/>
          <a:stretch/>
        </p:blipFill>
        <p:spPr>
          <a:xfrm>
            <a:off x="5468206" y="950770"/>
            <a:ext cx="5532727" cy="37759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00926" y="4890254"/>
            <a:ext cx="37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উৎপাদনকারী প্রতিষ্ঠান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626407" y="4788906"/>
            <a:ext cx="37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 প্রতিষ্ঠান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35074" y="5772374"/>
            <a:ext cx="1112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অর্থ উদ্যোক্তা, উৎপাদনকারী প্রতিষ্ঠান, ব্যবসায়ী ও ঋণগ্রহীতাদের ঋণ দিয়ে থাকে।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735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9927" y="500593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8157" y="5510710"/>
            <a:ext cx="7827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ব্যাংক বলতে কী বোঝায়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30" y="1636020"/>
            <a:ext cx="5378939" cy="3585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90732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3" y="342659"/>
            <a:ext cx="3968743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6317" y="3385924"/>
            <a:ext cx="3366655" cy="753036"/>
          </a:xfrm>
          <a:prstGeom prst="wedgeRoundRectCallout">
            <a:avLst>
              <a:gd name="adj1" fmla="val 85255"/>
              <a:gd name="adj2" fmla="val -2183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91716" y="3397491"/>
            <a:ext cx="3307976" cy="726141"/>
          </a:xfrm>
          <a:prstGeom prst="wedgeRoundRectCallout">
            <a:avLst>
              <a:gd name="adj1" fmla="val -86857"/>
              <a:gd name="adj2" fmla="val -2283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আর্থিক প্রতিষ্ঠান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5538" y="1396166"/>
            <a:ext cx="20036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394954" y="5807982"/>
            <a:ext cx="10554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ও কার্যাবলির ভিত্তিতে ব্যাংকসমুহকে প্রধানত তিন শ্রেণিতে ভাগ করা হয়েছে।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78997" y="2162925"/>
            <a:ext cx="2918012" cy="1990549"/>
            <a:chOff x="4178997" y="2162925"/>
            <a:chExt cx="2918012" cy="1990549"/>
          </a:xfrm>
        </p:grpSpPr>
        <p:sp>
          <p:nvSpPr>
            <p:cNvPr id="11" name="Down Arrow 10"/>
            <p:cNvSpPr/>
            <p:nvPr/>
          </p:nvSpPr>
          <p:spPr>
            <a:xfrm>
              <a:off x="5419954" y="2162925"/>
              <a:ext cx="436098" cy="112887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78997" y="3306318"/>
              <a:ext cx="2918012" cy="8471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 ব্যাংক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4" y="4153474"/>
            <a:ext cx="2457638" cy="1384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9995" r="21376"/>
          <a:stretch/>
        </p:blipFill>
        <p:spPr>
          <a:xfrm>
            <a:off x="4474954" y="4166797"/>
            <a:ext cx="2404817" cy="13707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88" y="4175193"/>
            <a:ext cx="2393212" cy="13603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741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তিন ভাগে ভাগ করা হয়েছে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927" y="459649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1721" y="5703940"/>
            <a:ext cx="695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শ্রেণি বিভাগগুলো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85" y="1382979"/>
            <a:ext cx="6699429" cy="4019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530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353</Words>
  <Application>Microsoft Office PowerPoint</Application>
  <PresentationFormat>Custom</PresentationFormat>
  <Paragraphs>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hp</cp:lastModifiedBy>
  <cp:revision>307</cp:revision>
  <dcterms:created xsi:type="dcterms:W3CDTF">2018-06-27T11:51:27Z</dcterms:created>
  <dcterms:modified xsi:type="dcterms:W3CDTF">2020-03-19T08:35:01Z</dcterms:modified>
</cp:coreProperties>
</file>