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2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jpeg"/><Relationship Id="rId2" Type="http://schemas.openxmlformats.org/officeDocument/2006/relationships/image" Target="../media/image111.jpeg"/><Relationship Id="rId1" Type="http://schemas.openxmlformats.org/officeDocument/2006/relationships/image" Target="../media/image101.jpeg"/><Relationship Id="rId4" Type="http://schemas.openxmlformats.org/officeDocument/2006/relationships/image" Target="../media/image1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E497E-DEED-4185-B949-6B8B4E509B66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C3079BB4-456D-44C3-A240-81729B119010}">
      <dgm:prSet phldrT="[Text]" custT="1"/>
      <dgm:spPr/>
      <dgm:t>
        <a:bodyPr/>
        <a:lstStyle/>
        <a:p>
          <a:r>
            <a:rPr lang="bn-IN" sz="2400" b="1" dirty="0" smtClean="0"/>
            <a:t>ধর্ম</a:t>
          </a:r>
          <a:endParaRPr lang="en-US" sz="2400" b="1" dirty="0"/>
        </a:p>
      </dgm:t>
    </dgm:pt>
    <dgm:pt modelId="{11FA33DD-F55F-459B-BEFD-D39543195839}" type="parTrans" cxnId="{C8313F90-2BCC-4585-8673-1FE13C7ADF55}">
      <dgm:prSet/>
      <dgm:spPr/>
      <dgm:t>
        <a:bodyPr/>
        <a:lstStyle/>
        <a:p>
          <a:endParaRPr lang="en-US"/>
        </a:p>
      </dgm:t>
    </dgm:pt>
    <dgm:pt modelId="{AD860E41-C898-49E9-A9D9-1EC0B10DCA99}" type="sibTrans" cxnId="{C8313F90-2BCC-4585-8673-1FE13C7ADF55}">
      <dgm:prSet/>
      <dgm:spPr/>
      <dgm:t>
        <a:bodyPr/>
        <a:lstStyle/>
        <a:p>
          <a:endParaRPr lang="en-US"/>
        </a:p>
      </dgm:t>
    </dgm:pt>
    <dgm:pt modelId="{D848436A-8918-48E3-9CC6-B38B4F4E3176}">
      <dgm:prSet phldrT="[Text]" custT="1"/>
      <dgm:spPr/>
      <dgm:t>
        <a:bodyPr/>
        <a:lstStyle/>
        <a:p>
          <a:r>
            <a:rPr lang="bn-IN" sz="2400" b="1" dirty="0" smtClean="0"/>
            <a:t>বিনোদন</a:t>
          </a:r>
          <a:endParaRPr lang="en-US" sz="2400" b="1" dirty="0"/>
        </a:p>
      </dgm:t>
    </dgm:pt>
    <dgm:pt modelId="{E7BC0109-E7E6-4590-ABC6-DC247F7FFD1C}" type="parTrans" cxnId="{16056CFD-E977-404E-B14B-1D3B27938D18}">
      <dgm:prSet/>
      <dgm:spPr/>
      <dgm:t>
        <a:bodyPr/>
        <a:lstStyle/>
        <a:p>
          <a:endParaRPr lang="en-US"/>
        </a:p>
      </dgm:t>
    </dgm:pt>
    <dgm:pt modelId="{51405C20-66C3-41D5-BD72-E5A48C2606AF}" type="sibTrans" cxnId="{16056CFD-E977-404E-B14B-1D3B27938D18}">
      <dgm:prSet/>
      <dgm:spPr/>
      <dgm:t>
        <a:bodyPr/>
        <a:lstStyle/>
        <a:p>
          <a:endParaRPr lang="en-US"/>
        </a:p>
      </dgm:t>
    </dgm:pt>
    <dgm:pt modelId="{7C6AF334-603C-4F25-86B5-4DA459A39E28}">
      <dgm:prSet phldrT="[Text]" custT="1"/>
      <dgm:spPr/>
      <dgm:t>
        <a:bodyPr/>
        <a:lstStyle/>
        <a:p>
          <a:r>
            <a:rPr lang="bn-IN" sz="2200" b="1" dirty="0" smtClean="0"/>
            <a:t>অর্থনৈতিক</a:t>
          </a:r>
          <a:endParaRPr lang="en-US" sz="2200" b="1" dirty="0"/>
        </a:p>
      </dgm:t>
    </dgm:pt>
    <dgm:pt modelId="{ADE11CAB-8849-4DD5-9F9D-2FF5FBB754A4}" type="parTrans" cxnId="{E9949CCC-E70E-4D1E-8525-BFDEF69A0AB7}">
      <dgm:prSet/>
      <dgm:spPr/>
      <dgm:t>
        <a:bodyPr/>
        <a:lstStyle/>
        <a:p>
          <a:endParaRPr lang="en-US"/>
        </a:p>
      </dgm:t>
    </dgm:pt>
    <dgm:pt modelId="{D02E140D-6470-447F-B74E-B48B33C22C28}" type="sibTrans" cxnId="{E9949CCC-E70E-4D1E-8525-BFDEF69A0AB7}">
      <dgm:prSet/>
      <dgm:spPr/>
      <dgm:t>
        <a:bodyPr/>
        <a:lstStyle/>
        <a:p>
          <a:endParaRPr lang="en-US"/>
        </a:p>
      </dgm:t>
    </dgm:pt>
    <dgm:pt modelId="{2EB39240-0287-4E79-AE6F-27D0CDCE4468}">
      <dgm:prSet phldrT="[Text]" custT="1"/>
      <dgm:spPr/>
      <dgm:t>
        <a:bodyPr/>
        <a:lstStyle/>
        <a:p>
          <a:r>
            <a:rPr lang="bn-IN" sz="2400" b="1" dirty="0" smtClean="0"/>
            <a:t>শিক্ষা</a:t>
          </a:r>
          <a:endParaRPr lang="en-US" sz="2400" b="1" dirty="0"/>
        </a:p>
      </dgm:t>
    </dgm:pt>
    <dgm:pt modelId="{0E3FFB98-DCED-48E9-8657-41D134E6B711}" type="parTrans" cxnId="{47E38EE8-0F23-43A4-8693-2AA731B0502B}">
      <dgm:prSet/>
      <dgm:spPr/>
      <dgm:t>
        <a:bodyPr/>
        <a:lstStyle/>
        <a:p>
          <a:endParaRPr lang="en-US"/>
        </a:p>
      </dgm:t>
    </dgm:pt>
    <dgm:pt modelId="{93D223C2-1665-4BF8-9337-0B6F0490CA03}" type="sibTrans" cxnId="{47E38EE8-0F23-43A4-8693-2AA731B0502B}">
      <dgm:prSet/>
      <dgm:spPr/>
      <dgm:t>
        <a:bodyPr/>
        <a:lstStyle/>
        <a:p>
          <a:endParaRPr lang="en-US"/>
        </a:p>
      </dgm:t>
    </dgm:pt>
    <dgm:pt modelId="{774ACEC8-C26C-4839-B5AC-693CD51C972B}" type="pres">
      <dgm:prSet presAssocID="{086E497E-DEED-4185-B949-6B8B4E509B66}" presName="Name0" presStyleCnt="0">
        <dgm:presLayoutVars>
          <dgm:dir/>
          <dgm:resizeHandles val="exact"/>
        </dgm:presLayoutVars>
      </dgm:prSet>
      <dgm:spPr/>
    </dgm:pt>
    <dgm:pt modelId="{95DDE4BB-DF88-435D-860C-5BC0B413C825}" type="pres">
      <dgm:prSet presAssocID="{086E497E-DEED-4185-B949-6B8B4E509B66}" presName="bkgdShp" presStyleLbl="alignAccFollowNode1" presStyleIdx="0" presStyleCnt="1"/>
      <dgm:spPr/>
    </dgm:pt>
    <dgm:pt modelId="{B0F7E356-3CF9-449A-B83D-772349C7CF1B}" type="pres">
      <dgm:prSet presAssocID="{086E497E-DEED-4185-B949-6B8B4E509B66}" presName="linComp" presStyleCnt="0"/>
      <dgm:spPr/>
    </dgm:pt>
    <dgm:pt modelId="{9B778048-D601-4A9C-8BBA-B937B7BFFD3D}" type="pres">
      <dgm:prSet presAssocID="{C3079BB4-456D-44C3-A240-81729B119010}" presName="compNode" presStyleCnt="0"/>
      <dgm:spPr/>
    </dgm:pt>
    <dgm:pt modelId="{478159E4-B8BC-49D1-9EFA-BDFF6ED63FF9}" type="pres">
      <dgm:prSet presAssocID="{C3079BB4-456D-44C3-A240-81729B1190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643F1-423C-4161-B8B2-2A9CD227CE76}" type="pres">
      <dgm:prSet presAssocID="{C3079BB4-456D-44C3-A240-81729B119010}" presName="invisiNode" presStyleLbl="node1" presStyleIdx="0" presStyleCnt="4"/>
      <dgm:spPr/>
    </dgm:pt>
    <dgm:pt modelId="{03489A81-9259-4144-BB8F-B66A66629E94}" type="pres">
      <dgm:prSet presAssocID="{C3079BB4-456D-44C3-A240-81729B119010}" presName="imagNode" presStyleLbl="fgImgPlace1" presStyleIdx="0" presStyleCnt="4"/>
      <dgm:spPr>
        <a:blipFill>
          <a:blip xmlns:r="http://schemas.openxmlformats.org/officeDocument/2006/relationships" r:embed="rId1"/>
          <a:srcRect/>
          <a:stretch>
            <a:fillRect l="-28000" r="-28000"/>
          </a:stretch>
        </a:blipFill>
      </dgm:spPr>
    </dgm:pt>
    <dgm:pt modelId="{0543916D-6C0C-455B-A562-7E91A8DEE428}" type="pres">
      <dgm:prSet presAssocID="{AD860E41-C898-49E9-A9D9-1EC0B10DCA9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06D565A-2760-4DA9-BFE7-71411ED0F7C1}" type="pres">
      <dgm:prSet presAssocID="{D848436A-8918-48E3-9CC6-B38B4F4E3176}" presName="compNode" presStyleCnt="0"/>
      <dgm:spPr/>
    </dgm:pt>
    <dgm:pt modelId="{5F57E1A9-C712-427E-A6A3-019CD32395DA}" type="pres">
      <dgm:prSet presAssocID="{D848436A-8918-48E3-9CC6-B38B4F4E317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DD2D3-F82C-4B34-8FDC-4DC4555AA8B4}" type="pres">
      <dgm:prSet presAssocID="{D848436A-8918-48E3-9CC6-B38B4F4E3176}" presName="invisiNode" presStyleLbl="node1" presStyleIdx="1" presStyleCnt="4"/>
      <dgm:spPr/>
    </dgm:pt>
    <dgm:pt modelId="{FA017E6A-8B6F-4E06-A858-B81A2F40459A}" type="pres">
      <dgm:prSet presAssocID="{D848436A-8918-48E3-9CC6-B38B4F4E3176}" presName="imagNode" presStyleLbl="fgImgPlace1" presStyleIdx="1" presStyleCnt="4"/>
      <dgm:spPr>
        <a:blipFill>
          <a:blip xmlns:r="http://schemas.openxmlformats.org/officeDocument/2006/relationships" r:embed="rId2"/>
          <a:srcRect/>
          <a:stretch>
            <a:fillRect l="-27000" r="-27000"/>
          </a:stretch>
        </a:blipFill>
      </dgm:spPr>
    </dgm:pt>
    <dgm:pt modelId="{D703EB5E-8830-4BEB-90A5-46D011B28B54}" type="pres">
      <dgm:prSet presAssocID="{51405C20-66C3-41D5-BD72-E5A48C2606A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AD967F3-2BA1-4A3E-A1EF-F5C9745EB2B9}" type="pres">
      <dgm:prSet presAssocID="{7C6AF334-603C-4F25-86B5-4DA459A39E28}" presName="compNode" presStyleCnt="0"/>
      <dgm:spPr/>
    </dgm:pt>
    <dgm:pt modelId="{3D5FA15C-6FFC-4643-91D1-DF73154C27C4}" type="pres">
      <dgm:prSet presAssocID="{7C6AF334-603C-4F25-86B5-4DA459A39E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E7D17-A94B-4D0B-82DC-F1E9251574A1}" type="pres">
      <dgm:prSet presAssocID="{7C6AF334-603C-4F25-86B5-4DA459A39E28}" presName="invisiNode" presStyleLbl="node1" presStyleIdx="2" presStyleCnt="4"/>
      <dgm:spPr/>
    </dgm:pt>
    <dgm:pt modelId="{E114850F-D9DD-4CC0-9A40-5D51BCE67790}" type="pres">
      <dgm:prSet presAssocID="{7C6AF334-603C-4F25-86B5-4DA459A39E28}" presName="imagNode" presStyleLbl="fgImgPlace1" presStyleIdx="2" presStyleCnt="4"/>
      <dgm:spPr>
        <a:blipFill>
          <a:blip xmlns:r="http://schemas.openxmlformats.org/officeDocument/2006/relationships" r:embed="rId3"/>
          <a:srcRect/>
          <a:stretch>
            <a:fillRect l="-38000" r="-38000"/>
          </a:stretch>
        </a:blipFill>
      </dgm:spPr>
      <dgm:extLst>
        <a:ext uri="{E40237B7-FDA0-4F09-8148-C483321AD2D9}">
          <dgm14:cNvPr xmlns:dgm14="http://schemas.microsoft.com/office/drawing/2010/diagram" xmlns="" id="0" name="" descr="Family3.jpg"/>
        </a:ext>
      </dgm:extLst>
    </dgm:pt>
    <dgm:pt modelId="{211C1FB0-D893-458D-B4BB-73B9400F1F37}" type="pres">
      <dgm:prSet presAssocID="{D02E140D-6470-447F-B74E-B48B33C22C2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6587816-C7B1-4183-825D-951382291AFF}" type="pres">
      <dgm:prSet presAssocID="{2EB39240-0287-4E79-AE6F-27D0CDCE4468}" presName="compNode" presStyleCnt="0"/>
      <dgm:spPr/>
    </dgm:pt>
    <dgm:pt modelId="{05988B66-F7B2-4608-8696-38E791EFA853}" type="pres">
      <dgm:prSet presAssocID="{2EB39240-0287-4E79-AE6F-27D0CDCE44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2C341-BEA5-43DA-887D-F302970BFE62}" type="pres">
      <dgm:prSet presAssocID="{2EB39240-0287-4E79-AE6F-27D0CDCE4468}" presName="invisiNode" presStyleLbl="node1" presStyleIdx="3" presStyleCnt="4"/>
      <dgm:spPr/>
    </dgm:pt>
    <dgm:pt modelId="{80EA4DD4-A48B-43B4-95DC-254A51CAADE0}" type="pres">
      <dgm:prSet presAssocID="{2EB39240-0287-4E79-AE6F-27D0CDCE4468}" presName="imagNode" presStyleLbl="fgImgPlace1" presStyleIdx="3" presStyleCnt="4"/>
      <dgm:spPr>
        <a:blipFill>
          <a:blip xmlns:r="http://schemas.openxmlformats.org/officeDocument/2006/relationships" r:embed="rId4"/>
          <a:srcRect/>
          <a:stretch>
            <a:fillRect l="-14000" r="-14000"/>
          </a:stretch>
        </a:blipFill>
      </dgm:spPr>
      <dgm:extLst>
        <a:ext uri="{E40237B7-FDA0-4F09-8148-C483321AD2D9}">
          <dgm14:cNvPr xmlns:dgm14="http://schemas.microsoft.com/office/drawing/2010/diagram" xmlns="" id="0" name="" descr="Family4.jpg"/>
        </a:ext>
      </dgm:extLst>
    </dgm:pt>
  </dgm:ptLst>
  <dgm:cxnLst>
    <dgm:cxn modelId="{E048AF64-4D92-4E63-B74F-2BB7C55D4A5F}" type="presOf" srcId="{2EB39240-0287-4E79-AE6F-27D0CDCE4468}" destId="{05988B66-F7B2-4608-8696-38E791EFA853}" srcOrd="0" destOrd="0" presId="urn:microsoft.com/office/officeart/2005/8/layout/pList2#1"/>
    <dgm:cxn modelId="{A4FB16E5-C73A-4FC7-A35C-161D061867B6}" type="presOf" srcId="{D848436A-8918-48E3-9CC6-B38B4F4E3176}" destId="{5F57E1A9-C712-427E-A6A3-019CD32395DA}" srcOrd="0" destOrd="0" presId="urn:microsoft.com/office/officeart/2005/8/layout/pList2#1"/>
    <dgm:cxn modelId="{16056CFD-E977-404E-B14B-1D3B27938D18}" srcId="{086E497E-DEED-4185-B949-6B8B4E509B66}" destId="{D848436A-8918-48E3-9CC6-B38B4F4E3176}" srcOrd="1" destOrd="0" parTransId="{E7BC0109-E7E6-4590-ABC6-DC247F7FFD1C}" sibTransId="{51405C20-66C3-41D5-BD72-E5A48C2606AF}"/>
    <dgm:cxn modelId="{C8313F90-2BCC-4585-8673-1FE13C7ADF55}" srcId="{086E497E-DEED-4185-B949-6B8B4E509B66}" destId="{C3079BB4-456D-44C3-A240-81729B119010}" srcOrd="0" destOrd="0" parTransId="{11FA33DD-F55F-459B-BEFD-D39543195839}" sibTransId="{AD860E41-C898-49E9-A9D9-1EC0B10DCA99}"/>
    <dgm:cxn modelId="{016EA37D-5930-47B7-AD46-27B4FF01AEF3}" type="presOf" srcId="{C3079BB4-456D-44C3-A240-81729B119010}" destId="{478159E4-B8BC-49D1-9EFA-BDFF6ED63FF9}" srcOrd="0" destOrd="0" presId="urn:microsoft.com/office/officeart/2005/8/layout/pList2#1"/>
    <dgm:cxn modelId="{734BAF82-0701-4EFE-B53E-CD8852BCF932}" type="presOf" srcId="{AD860E41-C898-49E9-A9D9-1EC0B10DCA99}" destId="{0543916D-6C0C-455B-A562-7E91A8DEE428}" srcOrd="0" destOrd="0" presId="urn:microsoft.com/office/officeart/2005/8/layout/pList2#1"/>
    <dgm:cxn modelId="{47E38EE8-0F23-43A4-8693-2AA731B0502B}" srcId="{086E497E-DEED-4185-B949-6B8B4E509B66}" destId="{2EB39240-0287-4E79-AE6F-27D0CDCE4468}" srcOrd="3" destOrd="0" parTransId="{0E3FFB98-DCED-48E9-8657-41D134E6B711}" sibTransId="{93D223C2-1665-4BF8-9337-0B6F0490CA03}"/>
    <dgm:cxn modelId="{DDB76567-440D-4654-8C84-47B9D6062ACB}" type="presOf" srcId="{D02E140D-6470-447F-B74E-B48B33C22C28}" destId="{211C1FB0-D893-458D-B4BB-73B9400F1F37}" srcOrd="0" destOrd="0" presId="urn:microsoft.com/office/officeart/2005/8/layout/pList2#1"/>
    <dgm:cxn modelId="{24292E3D-7BFD-4390-940C-05138089551E}" type="presOf" srcId="{7C6AF334-603C-4F25-86B5-4DA459A39E28}" destId="{3D5FA15C-6FFC-4643-91D1-DF73154C27C4}" srcOrd="0" destOrd="0" presId="urn:microsoft.com/office/officeart/2005/8/layout/pList2#1"/>
    <dgm:cxn modelId="{C96A74BA-92F2-4959-85E2-6DB6D7C0A813}" type="presOf" srcId="{086E497E-DEED-4185-B949-6B8B4E509B66}" destId="{774ACEC8-C26C-4839-B5AC-693CD51C972B}" srcOrd="0" destOrd="0" presId="urn:microsoft.com/office/officeart/2005/8/layout/pList2#1"/>
    <dgm:cxn modelId="{1A9CFD69-9B49-4CB8-B190-8FE7AAF32035}" type="presOf" srcId="{51405C20-66C3-41D5-BD72-E5A48C2606AF}" destId="{D703EB5E-8830-4BEB-90A5-46D011B28B54}" srcOrd="0" destOrd="0" presId="urn:microsoft.com/office/officeart/2005/8/layout/pList2#1"/>
    <dgm:cxn modelId="{E9949CCC-E70E-4D1E-8525-BFDEF69A0AB7}" srcId="{086E497E-DEED-4185-B949-6B8B4E509B66}" destId="{7C6AF334-603C-4F25-86B5-4DA459A39E28}" srcOrd="2" destOrd="0" parTransId="{ADE11CAB-8849-4DD5-9F9D-2FF5FBB754A4}" sibTransId="{D02E140D-6470-447F-B74E-B48B33C22C28}"/>
    <dgm:cxn modelId="{727FC567-D19E-4726-8C86-9F57369F2652}" type="presParOf" srcId="{774ACEC8-C26C-4839-B5AC-693CD51C972B}" destId="{95DDE4BB-DF88-435D-860C-5BC0B413C825}" srcOrd="0" destOrd="0" presId="urn:microsoft.com/office/officeart/2005/8/layout/pList2#1"/>
    <dgm:cxn modelId="{25D8C656-0B62-44C3-955D-466C6A0401DC}" type="presParOf" srcId="{774ACEC8-C26C-4839-B5AC-693CD51C972B}" destId="{B0F7E356-3CF9-449A-B83D-772349C7CF1B}" srcOrd="1" destOrd="0" presId="urn:microsoft.com/office/officeart/2005/8/layout/pList2#1"/>
    <dgm:cxn modelId="{CC857CD8-8632-4E78-9935-49E285A6152A}" type="presParOf" srcId="{B0F7E356-3CF9-449A-B83D-772349C7CF1B}" destId="{9B778048-D601-4A9C-8BBA-B937B7BFFD3D}" srcOrd="0" destOrd="0" presId="urn:microsoft.com/office/officeart/2005/8/layout/pList2#1"/>
    <dgm:cxn modelId="{7D236DF9-5528-4E2E-BC3B-9A7D4E415CAF}" type="presParOf" srcId="{9B778048-D601-4A9C-8BBA-B937B7BFFD3D}" destId="{478159E4-B8BC-49D1-9EFA-BDFF6ED63FF9}" srcOrd="0" destOrd="0" presId="urn:microsoft.com/office/officeart/2005/8/layout/pList2#1"/>
    <dgm:cxn modelId="{3791FC6B-C759-469E-91AC-2E24E37F4C34}" type="presParOf" srcId="{9B778048-D601-4A9C-8BBA-B937B7BFFD3D}" destId="{F4D643F1-423C-4161-B8B2-2A9CD227CE76}" srcOrd="1" destOrd="0" presId="urn:microsoft.com/office/officeart/2005/8/layout/pList2#1"/>
    <dgm:cxn modelId="{92E1CF05-461A-4528-9B4D-4FCB090A18B3}" type="presParOf" srcId="{9B778048-D601-4A9C-8BBA-B937B7BFFD3D}" destId="{03489A81-9259-4144-BB8F-B66A66629E94}" srcOrd="2" destOrd="0" presId="urn:microsoft.com/office/officeart/2005/8/layout/pList2#1"/>
    <dgm:cxn modelId="{EDADE3CE-E707-4EAC-9DB0-AFCBE77C8526}" type="presParOf" srcId="{B0F7E356-3CF9-449A-B83D-772349C7CF1B}" destId="{0543916D-6C0C-455B-A562-7E91A8DEE428}" srcOrd="1" destOrd="0" presId="urn:microsoft.com/office/officeart/2005/8/layout/pList2#1"/>
    <dgm:cxn modelId="{AE7017A6-D352-41E1-B75A-FCD4E9877458}" type="presParOf" srcId="{B0F7E356-3CF9-449A-B83D-772349C7CF1B}" destId="{306D565A-2760-4DA9-BFE7-71411ED0F7C1}" srcOrd="2" destOrd="0" presId="urn:microsoft.com/office/officeart/2005/8/layout/pList2#1"/>
    <dgm:cxn modelId="{2BFF1D96-2C66-4610-9B06-36BD807C2014}" type="presParOf" srcId="{306D565A-2760-4DA9-BFE7-71411ED0F7C1}" destId="{5F57E1A9-C712-427E-A6A3-019CD32395DA}" srcOrd="0" destOrd="0" presId="urn:microsoft.com/office/officeart/2005/8/layout/pList2#1"/>
    <dgm:cxn modelId="{9B571306-3085-49F5-B188-EB2881291CEE}" type="presParOf" srcId="{306D565A-2760-4DA9-BFE7-71411ED0F7C1}" destId="{21FDD2D3-F82C-4B34-8FDC-4DC4555AA8B4}" srcOrd="1" destOrd="0" presId="urn:microsoft.com/office/officeart/2005/8/layout/pList2#1"/>
    <dgm:cxn modelId="{92975306-D761-4C27-9734-32A30597FE50}" type="presParOf" srcId="{306D565A-2760-4DA9-BFE7-71411ED0F7C1}" destId="{FA017E6A-8B6F-4E06-A858-B81A2F40459A}" srcOrd="2" destOrd="0" presId="urn:microsoft.com/office/officeart/2005/8/layout/pList2#1"/>
    <dgm:cxn modelId="{1FF301A1-92C1-4435-A9A6-4E95C014AC03}" type="presParOf" srcId="{B0F7E356-3CF9-449A-B83D-772349C7CF1B}" destId="{D703EB5E-8830-4BEB-90A5-46D011B28B54}" srcOrd="3" destOrd="0" presId="urn:microsoft.com/office/officeart/2005/8/layout/pList2#1"/>
    <dgm:cxn modelId="{2C3AB0D3-37B0-4069-8562-21CACF6E531B}" type="presParOf" srcId="{B0F7E356-3CF9-449A-B83D-772349C7CF1B}" destId="{2AD967F3-2BA1-4A3E-A1EF-F5C9745EB2B9}" srcOrd="4" destOrd="0" presId="urn:microsoft.com/office/officeart/2005/8/layout/pList2#1"/>
    <dgm:cxn modelId="{7EB193E7-3325-496E-968C-E5ACA8F02084}" type="presParOf" srcId="{2AD967F3-2BA1-4A3E-A1EF-F5C9745EB2B9}" destId="{3D5FA15C-6FFC-4643-91D1-DF73154C27C4}" srcOrd="0" destOrd="0" presId="urn:microsoft.com/office/officeart/2005/8/layout/pList2#1"/>
    <dgm:cxn modelId="{B3140E76-A44A-47F8-ABF2-A62155FB27B7}" type="presParOf" srcId="{2AD967F3-2BA1-4A3E-A1EF-F5C9745EB2B9}" destId="{2C9E7D17-A94B-4D0B-82DC-F1E9251574A1}" srcOrd="1" destOrd="0" presId="urn:microsoft.com/office/officeart/2005/8/layout/pList2#1"/>
    <dgm:cxn modelId="{0397B0AC-67BD-48F8-BE18-6C48D8E2D88D}" type="presParOf" srcId="{2AD967F3-2BA1-4A3E-A1EF-F5C9745EB2B9}" destId="{E114850F-D9DD-4CC0-9A40-5D51BCE67790}" srcOrd="2" destOrd="0" presId="urn:microsoft.com/office/officeart/2005/8/layout/pList2#1"/>
    <dgm:cxn modelId="{5CE9D893-BDFA-4346-B65B-21AE2CC92986}" type="presParOf" srcId="{B0F7E356-3CF9-449A-B83D-772349C7CF1B}" destId="{211C1FB0-D893-458D-B4BB-73B9400F1F37}" srcOrd="5" destOrd="0" presId="urn:microsoft.com/office/officeart/2005/8/layout/pList2#1"/>
    <dgm:cxn modelId="{CB390962-A092-49C0-8319-F497C96591D0}" type="presParOf" srcId="{B0F7E356-3CF9-449A-B83D-772349C7CF1B}" destId="{A6587816-C7B1-4183-825D-951382291AFF}" srcOrd="6" destOrd="0" presId="urn:microsoft.com/office/officeart/2005/8/layout/pList2#1"/>
    <dgm:cxn modelId="{3B9FA0C0-95A1-413F-8F61-7BEF0249379F}" type="presParOf" srcId="{A6587816-C7B1-4183-825D-951382291AFF}" destId="{05988B66-F7B2-4608-8696-38E791EFA853}" srcOrd="0" destOrd="0" presId="urn:microsoft.com/office/officeart/2005/8/layout/pList2#1"/>
    <dgm:cxn modelId="{F408E599-B0D4-4F85-93A0-8B8BAADC68BA}" type="presParOf" srcId="{A6587816-C7B1-4183-825D-951382291AFF}" destId="{D392C341-BEA5-43DA-887D-F302970BFE62}" srcOrd="1" destOrd="0" presId="urn:microsoft.com/office/officeart/2005/8/layout/pList2#1"/>
    <dgm:cxn modelId="{458ECA4F-E245-44A6-9AB8-939F49FBDBCE}" type="presParOf" srcId="{A6587816-C7B1-4183-825D-951382291AFF}" destId="{80EA4DD4-A48B-43B4-95DC-254A51CAADE0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DE4BB-DF88-435D-860C-5BC0B413C825}">
      <dsp:nvSpPr>
        <dsp:cNvPr id="0" name=""/>
        <dsp:cNvSpPr/>
      </dsp:nvSpPr>
      <dsp:spPr>
        <a:xfrm>
          <a:off x="0" y="0"/>
          <a:ext cx="8004464" cy="244021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89A81-9259-4144-BB8F-B66A66629E94}">
      <dsp:nvSpPr>
        <dsp:cNvPr id="0" name=""/>
        <dsp:cNvSpPr/>
      </dsp:nvSpPr>
      <dsp:spPr>
        <a:xfrm>
          <a:off x="242338" y="325361"/>
          <a:ext cx="1748787" cy="17894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l="-28000" r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159E4-B8BC-49D1-9EFA-BDFF6ED63FF9}">
      <dsp:nvSpPr>
        <dsp:cNvPr id="0" name=""/>
        <dsp:cNvSpPr/>
      </dsp:nvSpPr>
      <dsp:spPr>
        <a:xfrm rot="10800000">
          <a:off x="242338" y="2440211"/>
          <a:ext cx="1748787" cy="29824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ধর্ম</a:t>
          </a:r>
          <a:endParaRPr lang="en-US" sz="2400" kern="1200" dirty="0"/>
        </a:p>
      </dsp:txBody>
      <dsp:txXfrm rot="10800000">
        <a:off x="296119" y="2440211"/>
        <a:ext cx="1641225" cy="2928700"/>
      </dsp:txXfrm>
    </dsp:sp>
    <dsp:sp modelId="{FA017E6A-8B6F-4E06-A858-B81A2F40459A}">
      <dsp:nvSpPr>
        <dsp:cNvPr id="0" name=""/>
        <dsp:cNvSpPr/>
      </dsp:nvSpPr>
      <dsp:spPr>
        <a:xfrm>
          <a:off x="2166004" y="325361"/>
          <a:ext cx="1748787" cy="17894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rcRect/>
          <a:stretch>
            <a:fillRect l="-27000" r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7E1A9-C712-427E-A6A3-019CD32395DA}">
      <dsp:nvSpPr>
        <dsp:cNvPr id="0" name=""/>
        <dsp:cNvSpPr/>
      </dsp:nvSpPr>
      <dsp:spPr>
        <a:xfrm rot="10800000">
          <a:off x="2166004" y="2440211"/>
          <a:ext cx="1748787" cy="29824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বিনোদন</a:t>
          </a:r>
          <a:endParaRPr lang="en-US" sz="2400" kern="1200" dirty="0"/>
        </a:p>
      </dsp:txBody>
      <dsp:txXfrm rot="10800000">
        <a:off x="2219785" y="2440211"/>
        <a:ext cx="1641225" cy="2928700"/>
      </dsp:txXfrm>
    </dsp:sp>
    <dsp:sp modelId="{E114850F-D9DD-4CC0-9A40-5D51BCE67790}">
      <dsp:nvSpPr>
        <dsp:cNvPr id="0" name=""/>
        <dsp:cNvSpPr/>
      </dsp:nvSpPr>
      <dsp:spPr>
        <a:xfrm>
          <a:off x="4089671" y="325361"/>
          <a:ext cx="1748787" cy="17894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rcRect/>
          <a:stretch>
            <a:fillRect l="-38000" r="-3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FA15C-6FFC-4643-91D1-DF73154C27C4}">
      <dsp:nvSpPr>
        <dsp:cNvPr id="0" name=""/>
        <dsp:cNvSpPr/>
      </dsp:nvSpPr>
      <dsp:spPr>
        <a:xfrm rot="10800000">
          <a:off x="4089671" y="2440211"/>
          <a:ext cx="1748787" cy="29824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অর্থনৈতিক</a:t>
          </a:r>
          <a:endParaRPr lang="en-US" sz="2400" kern="1200" dirty="0"/>
        </a:p>
      </dsp:txBody>
      <dsp:txXfrm rot="10800000">
        <a:off x="4143452" y="2440211"/>
        <a:ext cx="1641225" cy="2928700"/>
      </dsp:txXfrm>
    </dsp:sp>
    <dsp:sp modelId="{80EA4DD4-A48B-43B4-95DC-254A51CAADE0}">
      <dsp:nvSpPr>
        <dsp:cNvPr id="0" name=""/>
        <dsp:cNvSpPr/>
      </dsp:nvSpPr>
      <dsp:spPr>
        <a:xfrm>
          <a:off x="6013337" y="325361"/>
          <a:ext cx="1748787" cy="178948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/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88B66-F7B2-4608-8696-38E791EFA853}">
      <dsp:nvSpPr>
        <dsp:cNvPr id="0" name=""/>
        <dsp:cNvSpPr/>
      </dsp:nvSpPr>
      <dsp:spPr>
        <a:xfrm rot="10800000">
          <a:off x="6013337" y="2440211"/>
          <a:ext cx="1748787" cy="2982481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শিক্ষা</a:t>
          </a:r>
          <a:endParaRPr lang="en-US" sz="2400" kern="1200" dirty="0"/>
        </a:p>
      </dsp:txBody>
      <dsp:txXfrm rot="10800000">
        <a:off x="6067118" y="2440211"/>
        <a:ext cx="1641225" cy="29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505DA-12AA-47FE-B88B-AC859808ADD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A22AB-6CB9-4D18-9AAA-90E3A40AD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00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CA3-B200-47D9-A55A-6070B06DEBA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924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27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46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12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51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73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50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8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81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56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0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18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76044-1071-4554-9EBC-DAB0CC0655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65ED-82CB-4ECE-9B5E-3D6BD6DFC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13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694" y="1289154"/>
            <a:ext cx="11347554" cy="526154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57992" y="374754"/>
            <a:ext cx="6115987" cy="1828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58381"/>
            <a:ext cx="7772400" cy="1470025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dirty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6" descr="flowers-png-clipart-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109" y="2411060"/>
            <a:ext cx="8032241" cy="444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33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7973" y="638332"/>
            <a:ext cx="5816184" cy="1015663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latin typeface="SutonnyOMJ" pitchFamily="2" charset="0"/>
                <a:cs typeface="SutonnyOMJ" pitchFamily="2" charset="0"/>
              </a:rPr>
              <a:t>জোড়ায়</a:t>
            </a:r>
            <a:r>
              <a:rPr lang="en-US" sz="6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latin typeface="SutonnyOMJ" pitchFamily="2" charset="0"/>
                <a:cs typeface="SutonnyOMJ" pitchFamily="2" charset="0"/>
              </a:rPr>
              <a:t>কাজের</a:t>
            </a:r>
            <a:r>
              <a:rPr lang="en-US" sz="6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ছবি</a:t>
            </a:r>
            <a:endParaRPr lang="en-US" sz="2800" b="1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6810" y="5813180"/>
            <a:ext cx="6476998" cy="64633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পরিবার কত প্রকার ও কি  কি?</a:t>
            </a:r>
          </a:p>
        </p:txBody>
      </p:sp>
      <p:sp>
        <p:nvSpPr>
          <p:cNvPr id="6" name="Rectangle 5"/>
          <p:cNvSpPr/>
          <p:nvPr/>
        </p:nvSpPr>
        <p:spPr>
          <a:xfrm>
            <a:off x="6248400" y="2209800"/>
            <a:ext cx="4114800" cy="304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4114800" cy="304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813809" y="464696"/>
            <a:ext cx="8544393" cy="127416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43790" y="5651292"/>
            <a:ext cx="8514413" cy="76449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Left Arrow 8"/>
          <p:cNvSpPr/>
          <p:nvPr/>
        </p:nvSpPr>
        <p:spPr>
          <a:xfrm>
            <a:off x="10523095" y="989350"/>
            <a:ext cx="929390" cy="21136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3313475" flipH="1">
            <a:off x="599607" y="5006715"/>
            <a:ext cx="1933731" cy="10343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55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n 6"/>
          <p:cNvSpPr/>
          <p:nvPr/>
        </p:nvSpPr>
        <p:spPr>
          <a:xfrm>
            <a:off x="1147865" y="1108944"/>
            <a:ext cx="9786026" cy="5466945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16501" y="429427"/>
            <a:ext cx="598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জোড়ায়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কাজের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সমাধান</a:t>
            </a:r>
            <a:endParaRPr lang="en-GB" sz="5400" b="1" dirty="0">
              <a:solidFill>
                <a:schemeClr val="accent6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9625" y="1633928"/>
            <a:ext cx="11062741" cy="497673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068642" y="374755"/>
            <a:ext cx="8049718" cy="974361"/>
          </a:xfrm>
          <a:prstGeom prst="round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9549" y="1633930"/>
            <a:ext cx="108678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AvKv‡ii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wfwË‡Z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  <a:sym typeface="Wingdings" pitchFamily="2" charset="2"/>
              </a:rPr>
              <a:t>t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1.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†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hŠ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_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2.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AYy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3.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ewa©Z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B050"/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00B05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¶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gZvi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gvÎvi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wfwË‡Z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 t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1. 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wcZ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…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Zvwš¿K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2. 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gvZ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…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Zvwš¿K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2600" b="1" dirty="0" smtClean="0">
                <a:latin typeface="SutonnyMJ" pitchFamily="2" charset="0"/>
              </a:rPr>
              <a:t>¯^</a:t>
            </a:r>
            <a:r>
              <a:rPr lang="en-US" sz="2600" b="1" dirty="0" err="1" smtClean="0">
                <a:latin typeface="SutonnyMJ" pitchFamily="2" charset="0"/>
              </a:rPr>
              <a:t>vgx</a:t>
            </a:r>
            <a:r>
              <a:rPr lang="en-US" sz="2600" b="1" dirty="0" smtClean="0">
                <a:latin typeface="SutonnyMJ" pitchFamily="2" charset="0"/>
              </a:rPr>
              <a:t>-¯¿xi </a:t>
            </a:r>
            <a:r>
              <a:rPr lang="en-US" sz="2600" b="1" dirty="0" err="1" smtClean="0">
                <a:latin typeface="SutonnyMJ" pitchFamily="2" charset="0"/>
              </a:rPr>
              <a:t>msL¨vi</a:t>
            </a:r>
            <a:r>
              <a:rPr lang="en-US" sz="2600" b="1" dirty="0" smtClean="0">
                <a:latin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</a:rPr>
              <a:t>wfwË‡Z</a:t>
            </a:r>
            <a:r>
              <a:rPr lang="en-US" sz="2600" b="1" dirty="0" smtClean="0">
                <a:latin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</a:rPr>
              <a:t>cwievi</a:t>
            </a:r>
            <a:r>
              <a:rPr lang="en-US" sz="2600" b="1" dirty="0" smtClean="0">
                <a:latin typeface="SutonnyMJ" pitchFamily="2" charset="0"/>
              </a:rPr>
              <a:t> t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1. </a:t>
            </a:r>
            <a:r>
              <a:rPr lang="en-US" sz="2600" b="1" dirty="0" err="1" smtClean="0">
                <a:latin typeface="SutonnyMJ" pitchFamily="2" charset="0"/>
              </a:rPr>
              <a:t>GKcwZœK</a:t>
            </a:r>
            <a:r>
              <a:rPr lang="en-US" sz="2600" b="1" dirty="0" smtClean="0"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2. </a:t>
            </a:r>
            <a:r>
              <a:rPr lang="en-US" sz="2600" b="1" dirty="0" err="1" smtClean="0">
                <a:latin typeface="SutonnyMJ" pitchFamily="2" charset="0"/>
              </a:rPr>
              <a:t>eûcwZœK</a:t>
            </a:r>
            <a:r>
              <a:rPr lang="en-US" sz="2600" b="1" dirty="0" smtClean="0"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3. </a:t>
            </a:r>
            <a:r>
              <a:rPr lang="en-US" sz="2600" b="1" dirty="0" err="1" smtClean="0">
                <a:latin typeface="SutonnyMJ" pitchFamily="2" charset="0"/>
              </a:rPr>
              <a:t>eûcwZ</a:t>
            </a:r>
            <a:r>
              <a:rPr lang="en-US" sz="2600" b="1" dirty="0" smtClean="0"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4. </a:t>
            </a:r>
            <a:r>
              <a:rPr lang="en-US" sz="2600" b="1" dirty="0" smtClean="0">
                <a:latin typeface="SutonnyMJ" pitchFamily="2" charset="0"/>
              </a:rPr>
              <a:t>†</a:t>
            </a:r>
            <a:r>
              <a:rPr lang="en-US" sz="2600" b="1" dirty="0" err="1" smtClean="0">
                <a:latin typeface="SutonnyMJ" pitchFamily="2" charset="0"/>
              </a:rPr>
              <a:t>Mvôx</a:t>
            </a:r>
            <a:r>
              <a:rPr lang="en-US" sz="2600" b="1" dirty="0" smtClean="0">
                <a:latin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</a:rPr>
              <a:t>cwievi</a:t>
            </a:r>
            <a:r>
              <a:rPr lang="en-US" sz="2600" b="1" dirty="0" smtClean="0"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¯^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vgx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-¯¿xi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emev‡mi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wfwË‡Z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 t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1.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gvZ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…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evm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2.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wcZ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…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evm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3.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</a:rPr>
              <a:t>bqvevm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eskgh©v`vi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wfwË‡Z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t  </a:t>
            </a:r>
            <a:r>
              <a:rPr lang="en-US" sz="2600" b="1" dirty="0" smtClean="0">
                <a:latin typeface="SutonnyMJ" pitchFamily="2" charset="0"/>
              </a:rPr>
              <a:t>1.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wcZ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…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m~Îxq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,   </a:t>
            </a:r>
            <a:r>
              <a:rPr lang="en-US" sz="2600" b="1" dirty="0" smtClean="0">
                <a:latin typeface="SutonnyMJ" pitchFamily="2" charset="0"/>
              </a:rPr>
              <a:t>2.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gvZ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…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m~Îxq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cvÎcvÎx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wbe©vP‡bi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wfwË‡Z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t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1.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AšÍ‡M©vÎ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weevnwfwËK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,  </a:t>
            </a:r>
            <a:r>
              <a:rPr lang="en-US" sz="2600" b="1" dirty="0" smtClean="0">
                <a:solidFill>
                  <a:srgbClr val="C00000"/>
                </a:solidFill>
                <a:latin typeface="SutonnyMJ" pitchFamily="2" charset="0"/>
              </a:rPr>
              <a:t>2.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ewn‡M©vÎ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weevnwfwËK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cwievi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54378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62782890"/>
              </p:ext>
            </p:extLst>
          </p:nvPr>
        </p:nvGraphicFramePr>
        <p:xfrm>
          <a:off x="2029730" y="727016"/>
          <a:ext cx="8004464" cy="542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749508" y="449705"/>
            <a:ext cx="10613036" cy="59810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76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Down Ribbon 5"/>
          <p:cNvSpPr/>
          <p:nvPr/>
        </p:nvSpPr>
        <p:spPr>
          <a:xfrm>
            <a:off x="2008682" y="209860"/>
            <a:ext cx="8274571" cy="2893102"/>
          </a:xfrm>
          <a:prstGeom prst="ellipseRibbon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36942" y="3656715"/>
            <a:ext cx="703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</a:rPr>
              <a:t>পরিবারের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কাজগুলো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আলোচনা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</a:rPr>
              <a:t>কর</a:t>
            </a:r>
            <a:endParaRPr lang="en-GB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2047" y="1414061"/>
            <a:ext cx="3647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sz="72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কাজ</a:t>
            </a:r>
            <a:endParaRPr lang="en-GB" sz="7200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3750" y="3476460"/>
            <a:ext cx="8534400" cy="1066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miley Face 6"/>
          <p:cNvSpPr/>
          <p:nvPr/>
        </p:nvSpPr>
        <p:spPr>
          <a:xfrm>
            <a:off x="4362139" y="4886793"/>
            <a:ext cx="3522689" cy="1678899"/>
          </a:xfrm>
          <a:prstGeom prst="smileyFac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43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gular Pentagon 13"/>
          <p:cNvSpPr/>
          <p:nvPr/>
        </p:nvSpPr>
        <p:spPr>
          <a:xfrm>
            <a:off x="3747541" y="404735"/>
            <a:ext cx="4347147" cy="112426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38400" y="2640152"/>
            <a:ext cx="8153400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400" b="1" dirty="0">
                <a:latin typeface="NikoshBAN" pitchFamily="2" charset="0"/>
                <a:cs typeface="NikoshBAN" pitchFamily="2" charset="0"/>
              </a:rPr>
              <a:t>জৈবিক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ও লালন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সামাজিক অর্থনৈতিক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শিক্ষা মূলক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বিনোদনমূলক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কাজ।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448638" y="1982904"/>
            <a:ext cx="44422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4000" b="1" dirty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পরিবারের কাজগুলো হলঃ</a:t>
            </a:r>
            <a:r>
              <a:rPr lang="bn-IN" sz="4000" b="1" dirty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4000" b="1" dirty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54046" y="1776336"/>
            <a:ext cx="9263921" cy="44415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95500" y="2879860"/>
            <a:ext cx="228600" cy="228600"/>
          </a:xfrm>
          <a:prstGeom prst="ellipse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95500" y="3398270"/>
            <a:ext cx="228600" cy="228600"/>
          </a:xfrm>
          <a:prstGeom prst="ellipse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95500" y="3962150"/>
            <a:ext cx="228600" cy="228600"/>
          </a:xfrm>
          <a:prstGeom prst="ellipse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95500" y="4495800"/>
            <a:ext cx="228600" cy="228600"/>
          </a:xfrm>
          <a:prstGeom prst="ellipse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95500" y="5044440"/>
            <a:ext cx="228600" cy="228600"/>
          </a:xfrm>
          <a:prstGeom prst="ellipse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95500" y="5578090"/>
            <a:ext cx="228600" cy="228600"/>
          </a:xfrm>
          <a:prstGeom prst="ellipse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45496" y="591076"/>
            <a:ext cx="19431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সমাধান</a:t>
            </a:r>
            <a:endParaRPr lang="en-US" sz="6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548647" y="2607014"/>
            <a:ext cx="7762672" cy="1588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13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gular Pentagon 12"/>
          <p:cNvSpPr/>
          <p:nvPr/>
        </p:nvSpPr>
        <p:spPr>
          <a:xfrm>
            <a:off x="1449579" y="116730"/>
            <a:ext cx="9114659" cy="169261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94290" y="639975"/>
            <a:ext cx="2855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</a:rPr>
              <a:t>মূল্যায়ন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14800" y="575550"/>
            <a:ext cx="3733800" cy="92333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98338" y="2103620"/>
            <a:ext cx="6805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¶</a:t>
            </a:r>
            <a:r>
              <a:rPr lang="en-US" sz="4000" dirty="0" err="1" smtClean="0">
                <a:latin typeface="SutonnyMJ" pitchFamily="2" charset="0"/>
              </a:rPr>
              <a:t>gZvi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gvÎv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wnmv‡e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cwievi</a:t>
            </a:r>
            <a:r>
              <a:rPr lang="en-US" sz="4000" dirty="0" smtClean="0">
                <a:latin typeface="SutonnyMJ" pitchFamily="2" charset="0"/>
              </a:rPr>
              <a:t> KZ </a:t>
            </a:r>
            <a:r>
              <a:rPr lang="en-US" sz="4000" dirty="0" err="1" smtClean="0">
                <a:latin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</a:rPr>
              <a:t> ?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0260" y="2891669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ক।    ২ 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খ।    ৩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গ।    ৬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ঘ।    ৭</a:t>
            </a:r>
            <a:endParaRPr lang="en-GB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9646" y="1813812"/>
            <a:ext cx="11047751" cy="35976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7885" y="3028013"/>
            <a:ext cx="314794" cy="31479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07885" y="3587647"/>
            <a:ext cx="314794" cy="31479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07885" y="4174762"/>
            <a:ext cx="314794" cy="31479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07885" y="4686925"/>
            <a:ext cx="314794" cy="31479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07885" y="3024439"/>
            <a:ext cx="314794" cy="31479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860122">
            <a:off x="8845654" y="2897940"/>
            <a:ext cx="2627580" cy="17838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5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5650" y="1545090"/>
            <a:ext cx="5638800" cy="92333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>
                <a:latin typeface="SutonnyOMJ" pitchFamily="2" charset="0"/>
                <a:cs typeface="SutonnyOMJ" pitchFamily="2" charset="0"/>
              </a:rPr>
              <a:t>বাড়ীর </a:t>
            </a:r>
            <a:r>
              <a:rPr lang="bn-BD" sz="5400" dirty="0" smtClean="0">
                <a:latin typeface="SutonnyOMJ" pitchFamily="2" charset="0"/>
                <a:cs typeface="SutonnyOMJ" pitchFamily="2" charset="0"/>
              </a:rPr>
              <a:t>কাজ</a:t>
            </a:r>
            <a:endParaRPr lang="bn-BD" sz="5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967978"/>
            <a:ext cx="10328223" cy="4512039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/>
          <p:cNvSpPr/>
          <p:nvPr/>
        </p:nvSpPr>
        <p:spPr>
          <a:xfrm>
            <a:off x="1469034" y="3501316"/>
            <a:ext cx="9218951" cy="1798819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33121" y="4382544"/>
            <a:ext cx="7185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শিশুর পরিপূর্ন বিকাশে পরিবারের ভূমিকা বিশ্লেষণ কর।</a:t>
            </a:r>
            <a:endParaRPr lang="bn-BD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9651" y="564199"/>
            <a:ext cx="11439727" cy="5700409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37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9233" y="752007"/>
            <a:ext cx="9848537" cy="14465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8800" dirty="0">
              <a:solidFill>
                <a:schemeClr val="accent6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4294595" y="1828673"/>
            <a:ext cx="3401924" cy="5337518"/>
          </a:xfrm>
          <a:prstGeom prst="rect">
            <a:avLst/>
          </a:prstGeom>
          <a:ln w="127000" cap="rnd">
            <a:noFill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583660" y="466928"/>
            <a:ext cx="10992255" cy="591441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2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 gggr.jpg"/>
          <p:cNvPicPr>
            <a:picLocks noChangeAspect="1"/>
          </p:cNvPicPr>
          <p:nvPr/>
        </p:nvPicPr>
        <p:blipFill>
          <a:blip r:embed="rId3">
            <a:lum bright="10000"/>
          </a:blip>
          <a:stretch>
            <a:fillRect/>
          </a:stretch>
        </p:blipFill>
        <p:spPr>
          <a:xfrm flipH="1">
            <a:off x="-3" y="1"/>
            <a:ext cx="10272409" cy="5486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4216" y="1820333"/>
            <a:ext cx="4557107" cy="3417830"/>
          </a:xfrm>
          <a:prstGeom prst="rect">
            <a:avLst/>
          </a:prstGeom>
        </p:spPr>
      </p:pic>
      <p:sp>
        <p:nvSpPr>
          <p:cNvPr id="16" name="Half Frame 15"/>
          <p:cNvSpPr/>
          <p:nvPr/>
        </p:nvSpPr>
        <p:spPr>
          <a:xfrm flipH="1">
            <a:off x="10272408" y="972765"/>
            <a:ext cx="1919591" cy="3968885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195" y="389744"/>
            <a:ext cx="3752852" cy="977768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dirty="0" err="1" smtClean="0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GB" sz="6000" b="1" dirty="0">
              <a:solidFill>
                <a:schemeClr val="accent3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001" y="1888687"/>
            <a:ext cx="8676101" cy="3263504"/>
          </a:xfrm>
        </p:spPr>
        <p:txBody>
          <a:bodyPr>
            <a:normAutofit fontScale="77500" lnSpcReduction="20000"/>
          </a:bodyPr>
          <a:lstStyle/>
          <a:p>
            <a:pPr marL="0" lvl="6" indent="0">
              <a:lnSpc>
                <a:spcPct val="150000"/>
              </a:lnSpc>
              <a:spcBef>
                <a:spcPts val="750"/>
              </a:spcBef>
              <a:buNone/>
            </a:pPr>
            <a:r>
              <a:rPr lang="en-US" sz="3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নামঃ</a:t>
            </a:r>
            <a:r>
              <a:rPr lang="en-US" sz="3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মো</a:t>
            </a:r>
            <a:r>
              <a:rPr lang="en-US" sz="3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ইয়াহিয়া</a:t>
            </a:r>
            <a:r>
              <a:rPr lang="en-US" sz="3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সেলিম</a:t>
            </a:r>
            <a:endParaRPr lang="en-US" sz="39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পদবীঃ</a:t>
            </a:r>
            <a:r>
              <a:rPr lang="bn-IN" sz="33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- প্রভাষক </a:t>
            </a:r>
            <a:endParaRPr lang="en-US" sz="3300" b="1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প্রতিষ্ঠান</a:t>
            </a:r>
            <a:r>
              <a:rPr lang="bn-IN" sz="33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- আইডিয়াল ডিগ্রি কলেজ</a:t>
            </a:r>
            <a:endParaRPr lang="en-US" sz="3300" b="1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পুঠিয়া</a:t>
            </a:r>
            <a:r>
              <a:rPr lang="en-US" sz="33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, </a:t>
            </a:r>
            <a:r>
              <a:rPr lang="en-US" sz="33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রাজশাহী</a:t>
            </a:r>
            <a:r>
              <a:rPr lang="en-US" sz="33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  <a:endParaRPr lang="bn-IN" sz="3300" b="1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3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মোবাইল</a:t>
            </a:r>
            <a:r>
              <a:rPr lang="en-US" sz="33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300" b="1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নং</a:t>
            </a:r>
            <a:r>
              <a:rPr lang="bn-IN" sz="33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- ০১৭২৩৫১৮৫৩৩</a:t>
            </a:r>
            <a:endParaRPr lang="en-US" sz="3300" b="1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577" y="1620277"/>
            <a:ext cx="10897849" cy="3777521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92686" y="1845130"/>
            <a:ext cx="4539343" cy="336368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54439" y="2149653"/>
            <a:ext cx="149901" cy="14990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4439" y="2811718"/>
            <a:ext cx="149901" cy="14990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54439" y="3472191"/>
            <a:ext cx="149901" cy="14990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4439" y="4781695"/>
            <a:ext cx="149901" cy="14990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4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4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2729008"/>
            <a:ext cx="6019800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</a:rPr>
              <a:t>kªwY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</a:rPr>
              <a:t> :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</a:rPr>
              <a:t>GKv`k</a:t>
            </a:r>
            <a:endParaRPr lang="en-US" sz="4000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সামাজবিজ্ঞান</a:t>
            </a:r>
            <a:endParaRPr lang="bn-BD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2480" y="589611"/>
            <a:ext cx="4527029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600" dirty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পাঠ পরিচিতি</a:t>
            </a:r>
            <a:endParaRPr lang="en-US" sz="6600" dirty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3849" y="2563319"/>
            <a:ext cx="8634335" cy="311795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98819" y="419721"/>
            <a:ext cx="8619344" cy="133412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58386" y="4786008"/>
            <a:ext cx="204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TonnyBanglaMJ" pitchFamily="2" charset="0"/>
                <a:cs typeface="TonnyBanglaMJ" pitchFamily="2" charset="0"/>
              </a:rPr>
              <a:t>Aa¨vq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: 5g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618689" y="4727643"/>
            <a:ext cx="5603132" cy="1588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15445" y="3712724"/>
            <a:ext cx="5603132" cy="1588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hevron 9"/>
          <p:cNvSpPr/>
          <p:nvPr/>
        </p:nvSpPr>
        <p:spPr>
          <a:xfrm rot="5400000">
            <a:off x="5408578" y="-38912"/>
            <a:ext cx="1459149" cy="4182895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69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78898" y="554636"/>
            <a:ext cx="8829207" cy="1304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2667000"/>
            <a:ext cx="4343400" cy="3657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667000"/>
            <a:ext cx="4267200" cy="365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65389" y="87429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ঘোষনার</a:t>
            </a:r>
            <a:r>
              <a:rPr lang="en-US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নমুনা</a:t>
            </a:r>
            <a:r>
              <a:rPr lang="bn-BD" sz="7200" dirty="0" smtClean="0">
                <a:solidFill>
                  <a:schemeClr val="bg1"/>
                </a:solidFill>
                <a:latin typeface="SutonnySushreeMJ" pitchFamily="2" charset="0"/>
                <a:cs typeface="NikoshBAN" pitchFamily="2" charset="0"/>
              </a:rPr>
              <a:t/>
            </a:r>
            <a:br>
              <a:rPr lang="bn-BD" sz="7200" dirty="0" smtClean="0">
                <a:solidFill>
                  <a:schemeClr val="bg1"/>
                </a:solidFill>
                <a:latin typeface="SutonnySushreeMJ" pitchFamily="2" charset="0"/>
                <a:cs typeface="NikoshBAN" pitchFamily="2" charset="0"/>
              </a:rPr>
            </a:br>
            <a:endParaRPr lang="en-US" sz="2400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4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3210127" y="175095"/>
            <a:ext cx="5778230" cy="57587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73377" y="956870"/>
            <a:ext cx="7180289" cy="1754326"/>
          </a:xfrm>
          <a:prstGeom prst="rect">
            <a:avLst/>
          </a:prstGeom>
          <a:noFill/>
          <a:ln w="571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8800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পাঠ </a:t>
            </a:r>
            <a:r>
              <a:rPr lang="en-US" sz="8800" dirty="0" err="1" smtClean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ঘোষনা</a:t>
            </a:r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b="1" dirty="0">
                <a:latin typeface="NikoshBAN" pitchFamily="2" charset="0"/>
                <a:cs typeface="NikoshBAN" pitchFamily="2" charset="0"/>
              </a:rPr>
            </a:b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423410" y="3675008"/>
            <a:ext cx="7239000" cy="24622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C00000"/>
                </a:solidFill>
                <a:latin typeface="SutonnySushreeMJ" pitchFamily="2" charset="0"/>
                <a:cs typeface="SutonnySushreeMJ" pitchFamily="2" charset="0"/>
              </a:rPr>
              <a:t>আজকের</a:t>
            </a:r>
            <a:r>
              <a:rPr lang="en-US" sz="6600" dirty="0">
                <a:solidFill>
                  <a:srgbClr val="C00000"/>
                </a:solidFill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SutonnySushreeMJ" pitchFamily="2" charset="0"/>
                <a:cs typeface="SutonnySushreeMJ" pitchFamily="2" charset="0"/>
              </a:rPr>
              <a:t>পাঠ</a:t>
            </a:r>
            <a:r>
              <a:rPr lang="en-US" sz="6600" dirty="0">
                <a:solidFill>
                  <a:srgbClr val="C00000"/>
                </a:solidFill>
                <a:latin typeface="SutonnySushreeMJ" pitchFamily="2" charset="0"/>
                <a:cs typeface="SutonnySushreeMJ" pitchFamily="2" charset="0"/>
              </a:rPr>
              <a:t> </a:t>
            </a:r>
          </a:p>
          <a:p>
            <a:pPr algn="ctr"/>
            <a:r>
              <a:rPr lang="bn-BD" sz="8800" dirty="0">
                <a:solidFill>
                  <a:schemeClr val="accent5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পরিবার</a:t>
            </a:r>
            <a:r>
              <a:rPr lang="en-US" sz="8800" dirty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84223" y="3357797"/>
            <a:ext cx="9743607" cy="25932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14204" y="644577"/>
            <a:ext cx="9743607" cy="197870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8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05200" y="869430"/>
            <a:ext cx="5257800" cy="11092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89548"/>
            <a:ext cx="7772400" cy="1295403"/>
          </a:xfrm>
        </p:spPr>
        <p:txBody>
          <a:bodyPr>
            <a:normAutofit/>
          </a:bodyPr>
          <a:lstStyle/>
          <a:p>
            <a:r>
              <a:rPr lang="en-US" sz="6600" dirty="0" err="1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endParaRPr lang="en-GB" sz="6600" dirty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200400"/>
            <a:ext cx="8686800" cy="2057400"/>
          </a:xfrm>
        </p:spPr>
        <p:txBody>
          <a:bodyPr>
            <a:normAutofit/>
          </a:bodyPr>
          <a:lstStyle/>
          <a:p>
            <a:r>
              <a:rPr lang="en-US" sz="3900" b="1" dirty="0" err="1">
                <a:solidFill>
                  <a:srgbClr val="00B050"/>
                </a:solidFill>
              </a:rPr>
              <a:t>পরিবার</a:t>
            </a:r>
            <a:r>
              <a:rPr lang="en-US" sz="3900" b="1" dirty="0">
                <a:solidFill>
                  <a:srgbClr val="00B050"/>
                </a:solidFill>
              </a:rPr>
              <a:t> </a:t>
            </a:r>
            <a:r>
              <a:rPr lang="en-US" sz="3900" b="1" dirty="0" err="1">
                <a:solidFill>
                  <a:srgbClr val="00B050"/>
                </a:solidFill>
              </a:rPr>
              <a:t>কী</a:t>
            </a:r>
            <a:r>
              <a:rPr lang="en-US" sz="3900" b="1" dirty="0">
                <a:solidFill>
                  <a:srgbClr val="00B050"/>
                </a:solidFill>
              </a:rPr>
              <a:t> </a:t>
            </a:r>
            <a:r>
              <a:rPr lang="en-US" sz="3900" b="1" dirty="0" err="1">
                <a:solidFill>
                  <a:srgbClr val="00B050"/>
                </a:solidFill>
              </a:rPr>
              <a:t>তা</a:t>
            </a:r>
            <a:r>
              <a:rPr lang="en-US" sz="3900" b="1" dirty="0">
                <a:solidFill>
                  <a:srgbClr val="00B050"/>
                </a:solidFill>
              </a:rPr>
              <a:t> </a:t>
            </a:r>
            <a:r>
              <a:rPr lang="en-US" sz="3900" b="1" dirty="0" err="1">
                <a:solidFill>
                  <a:srgbClr val="00B050"/>
                </a:solidFill>
              </a:rPr>
              <a:t>বলতে</a:t>
            </a:r>
            <a:r>
              <a:rPr lang="en-US" sz="3900" b="1" dirty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পারবে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endParaRPr lang="en-GB" sz="3900" b="1" dirty="0">
              <a:solidFill>
                <a:srgbClr val="00B050"/>
              </a:solidFill>
            </a:endParaRPr>
          </a:p>
          <a:p>
            <a:r>
              <a:rPr lang="en-US" sz="3900" b="1" dirty="0" err="1">
                <a:solidFill>
                  <a:srgbClr val="0070C0"/>
                </a:solidFill>
              </a:rPr>
              <a:t>পরিবারের</a:t>
            </a:r>
            <a:r>
              <a:rPr lang="en-US" sz="3900" b="1" dirty="0">
                <a:solidFill>
                  <a:srgbClr val="0070C0"/>
                </a:solidFill>
              </a:rPr>
              <a:t> </a:t>
            </a:r>
            <a:r>
              <a:rPr lang="en-US" sz="3900" b="1" dirty="0" err="1">
                <a:solidFill>
                  <a:srgbClr val="0070C0"/>
                </a:solidFill>
              </a:rPr>
              <a:t>শ্রেনি</a:t>
            </a:r>
            <a:r>
              <a:rPr lang="en-US" sz="3900" b="1" dirty="0">
                <a:solidFill>
                  <a:srgbClr val="0070C0"/>
                </a:solidFill>
              </a:rPr>
              <a:t> </a:t>
            </a:r>
            <a:r>
              <a:rPr lang="en-US" sz="3900" b="1" dirty="0" err="1">
                <a:solidFill>
                  <a:srgbClr val="0070C0"/>
                </a:solidFill>
              </a:rPr>
              <a:t>বিন্যাশ</a:t>
            </a:r>
            <a:r>
              <a:rPr lang="en-US" sz="3900" b="1" dirty="0">
                <a:solidFill>
                  <a:srgbClr val="0070C0"/>
                </a:solidFill>
              </a:rPr>
              <a:t> </a:t>
            </a:r>
            <a:r>
              <a:rPr lang="en-US" sz="3900" b="1" dirty="0" err="1">
                <a:solidFill>
                  <a:srgbClr val="0070C0"/>
                </a:solidFill>
              </a:rPr>
              <a:t>করতে</a:t>
            </a:r>
            <a:r>
              <a:rPr lang="en-US" sz="3900" b="1" dirty="0">
                <a:solidFill>
                  <a:srgbClr val="0070C0"/>
                </a:solidFill>
              </a:rPr>
              <a:t> </a:t>
            </a:r>
            <a:r>
              <a:rPr lang="en-US" sz="3900" b="1" dirty="0" err="1">
                <a:solidFill>
                  <a:srgbClr val="0070C0"/>
                </a:solidFill>
              </a:rPr>
              <a:t>পারবে</a:t>
            </a:r>
            <a:r>
              <a:rPr lang="en-US" sz="3900" b="1" dirty="0">
                <a:solidFill>
                  <a:srgbClr val="0070C0"/>
                </a:solidFill>
              </a:rPr>
              <a:t>। </a:t>
            </a:r>
          </a:p>
          <a:p>
            <a:r>
              <a:rPr lang="en-US" sz="3900" b="1" dirty="0" err="1"/>
              <a:t>পরিবারের</a:t>
            </a:r>
            <a:r>
              <a:rPr lang="en-US" sz="3900" b="1" dirty="0"/>
              <a:t> </a:t>
            </a:r>
            <a:r>
              <a:rPr lang="en-US" sz="3900" b="1" dirty="0" err="1"/>
              <a:t>কাজ</a:t>
            </a:r>
            <a:r>
              <a:rPr lang="en-US" sz="3900" b="1" dirty="0"/>
              <a:t> </a:t>
            </a:r>
            <a:r>
              <a:rPr lang="en-US" sz="3900" b="1" dirty="0" err="1"/>
              <a:t>ব্যাখ্যা</a:t>
            </a:r>
            <a:r>
              <a:rPr lang="en-US" sz="3900" b="1" dirty="0"/>
              <a:t> </a:t>
            </a:r>
            <a:r>
              <a:rPr lang="en-US" sz="3900" b="1" dirty="0" err="1"/>
              <a:t>করতে</a:t>
            </a:r>
            <a:r>
              <a:rPr lang="en-US" sz="3900" b="1" dirty="0"/>
              <a:t> </a:t>
            </a:r>
            <a:r>
              <a:rPr lang="en-US" sz="3900" b="1" dirty="0" err="1"/>
              <a:t>পারবে</a:t>
            </a:r>
            <a:r>
              <a:rPr lang="en-US" sz="3900" b="1" dirty="0"/>
              <a:t>।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9646" y="2938074"/>
            <a:ext cx="11122702" cy="236844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2412462" y="972766"/>
            <a:ext cx="953311" cy="953311"/>
          </a:xfrm>
          <a:prstGeom prst="smileyFac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8887840" y="969523"/>
            <a:ext cx="953311" cy="953311"/>
          </a:xfrm>
          <a:prstGeom prst="smileyFac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86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03357" y="914400"/>
            <a:ext cx="7060368" cy="9593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2362200"/>
            <a:ext cx="6781800" cy="396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27229" y="948849"/>
            <a:ext cx="344773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উপস্থাপন</a:t>
            </a:r>
            <a:r>
              <a:rPr lang="bn-BD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bn-BD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</a:br>
            <a:endParaRPr lang="en-US" sz="28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13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sosceles Triangle 12"/>
          <p:cNvSpPr/>
          <p:nvPr/>
        </p:nvSpPr>
        <p:spPr>
          <a:xfrm rot="17756088">
            <a:off x="8652342" y="1566175"/>
            <a:ext cx="2582049" cy="299911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9001395">
            <a:off x="802395" y="1708064"/>
            <a:ext cx="3593497" cy="4173933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15916" y="839449"/>
            <a:ext cx="7390151" cy="11867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693890" y="3132944"/>
            <a:ext cx="8694294" cy="13790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03030" y="956539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sz="6000" dirty="0" smtClean="0">
                <a:latin typeface="SutonnyOMJ" pitchFamily="2" charset="0"/>
                <a:cs typeface="SutonnyOMJ" pitchFamily="2" charset="0"/>
              </a:rPr>
            </a:br>
            <a:endParaRPr lang="bn-BD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5140351" y="4805464"/>
            <a:ext cx="2019206" cy="1196502"/>
          </a:xfrm>
          <a:prstGeom prst="smileyFac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9818394">
            <a:off x="936637" y="1739377"/>
            <a:ext cx="3593497" cy="4173933"/>
          </a:xfrm>
          <a:prstGeom prst="triangl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48330" y="3381521"/>
            <a:ext cx="650573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পরিবার কাকে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18573087">
            <a:off x="8572455" y="2369186"/>
            <a:ext cx="2582049" cy="2999112"/>
          </a:xfrm>
          <a:prstGeom prst="triangl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7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969990"/>
            <a:ext cx="5638800" cy="3505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31700" y="67164"/>
            <a:ext cx="1983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সমাধান</a:t>
            </a:r>
            <a:endParaRPr lang="en-GB" sz="6000" dirty="0">
              <a:solidFill>
                <a:schemeClr val="accent6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656" y="5726243"/>
            <a:ext cx="11062741" cy="8844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4538" y="5951097"/>
            <a:ext cx="106879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cwievi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n‡jv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mšÍvbvw`mn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A_ev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mšÍvbvw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`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Qvov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¯^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vgx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-¯¿xi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Kg‡ekx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GKwU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¯’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vqx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ms¯’v</a:t>
            </a:r>
            <a:r>
              <a:rPr lang="en-US" sz="2800" b="1" dirty="0" smtClean="0">
                <a:solidFill>
                  <a:srgbClr val="C00000"/>
                </a:solidFill>
                <a:latin typeface="SutonnyMJ" pitchFamily="2" charset="0"/>
              </a:rPr>
              <a:t> - </a:t>
            </a:r>
            <a:r>
              <a:rPr lang="en-US" sz="2800" b="1" dirty="0" err="1" smtClean="0">
                <a:solidFill>
                  <a:srgbClr val="C00000"/>
                </a:solidFill>
                <a:latin typeface="SutonnyMJ" pitchFamily="2" charset="0"/>
              </a:rPr>
              <a:t>wbgKd</a:t>
            </a:r>
            <a:endParaRPr lang="en-US" sz="2800" b="1" dirty="0" smtClean="0">
              <a:solidFill>
                <a:srgbClr val="C00000"/>
              </a:solidFill>
              <a:latin typeface="SutonnyMJ" pitchFamily="2" charset="0"/>
            </a:endParaRPr>
          </a:p>
          <a:p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27154" y="4709410"/>
            <a:ext cx="11062741" cy="8844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9549" y="4964614"/>
            <a:ext cx="11092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  <a:latin typeface="Anandapatra" pitchFamily="2" charset="0"/>
                <a:cs typeface="NikoshBAN" pitchFamily="2" charset="0"/>
              </a:rPr>
              <a:t>উ</a:t>
            </a:r>
            <a:r>
              <a:rPr lang="bn-IN" sz="2700" b="1" dirty="0" smtClean="0">
                <a:solidFill>
                  <a:schemeClr val="accent2">
                    <a:lumMod val="50000"/>
                  </a:schemeClr>
                </a:solidFill>
                <a:latin typeface="Anandapatra" pitchFamily="2" charset="0"/>
                <a:cs typeface="NikoshBAN" pitchFamily="2" charset="0"/>
              </a:rPr>
              <a:t>ত্তরঃ-</a:t>
            </a:r>
            <a:r>
              <a:rPr lang="bn-BD" sz="2700" b="1" dirty="0" smtClean="0">
                <a:solidFill>
                  <a:schemeClr val="accent2">
                    <a:lumMod val="50000"/>
                  </a:schemeClr>
                </a:solidFill>
                <a:latin typeface="Anandapatra" pitchFamily="2" charset="0"/>
                <a:cs typeface="NikoshBAN" pitchFamily="2" charset="0"/>
              </a:rPr>
              <a:t> </a:t>
            </a:r>
            <a:r>
              <a:rPr lang="bn-IN" sz="2700" b="1" dirty="0" smtClean="0">
                <a:latin typeface="Anandapatra" pitchFamily="2" charset="0"/>
                <a:cs typeface="NikoshBAN" pitchFamily="2" charset="0"/>
              </a:rPr>
              <a:t>পিতা-</a:t>
            </a:r>
            <a:r>
              <a:rPr lang="bn-BD" sz="2700" b="1" dirty="0" smtClean="0">
                <a:latin typeface="Anandapatra" pitchFamily="2" charset="0"/>
                <a:cs typeface="NikoshBAN" pitchFamily="2" charset="0"/>
              </a:rPr>
              <a:t>মা</a:t>
            </a:r>
            <a:r>
              <a:rPr lang="bn-IN" sz="2700" b="1" dirty="0" smtClean="0">
                <a:latin typeface="Anandapatra" pitchFamily="2" charset="0"/>
                <a:cs typeface="NikoshBAN" pitchFamily="2" charset="0"/>
              </a:rPr>
              <a:t>তা</a:t>
            </a:r>
            <a:r>
              <a:rPr lang="bn-BD" sz="2700" b="1" dirty="0" smtClean="0">
                <a:latin typeface="Anandapatra" pitchFamily="2" charset="0"/>
                <a:cs typeface="NikoshBAN" pitchFamily="2" charset="0"/>
              </a:rPr>
              <a:t>, ভাই</a:t>
            </a:r>
            <a:r>
              <a:rPr lang="bn-IN" sz="2700" b="1" dirty="0" smtClean="0">
                <a:latin typeface="Anandapatra" pitchFamily="2" charset="0"/>
                <a:cs typeface="NikoshBAN" pitchFamily="2" charset="0"/>
              </a:rPr>
              <a:t>-</a:t>
            </a:r>
            <a:r>
              <a:rPr lang="bn-BD" sz="2700" b="1" dirty="0" smtClean="0">
                <a:latin typeface="Anandapatra" pitchFamily="2" charset="0"/>
                <a:cs typeface="NikoshBAN" pitchFamily="2" charset="0"/>
              </a:rPr>
              <a:t>বোন  নিয়ে একত্রে বসবাস করাকে পরিবার বলা হয়। </a:t>
            </a:r>
            <a:endParaRPr lang="en-US" sz="2700" dirty="0">
              <a:latin typeface="Anandapatr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42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293</Words>
  <Application>Microsoft Office PowerPoint</Application>
  <PresentationFormat>Custom</PresentationFormat>
  <Paragraphs>58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শিক্ষক পরিচিতি</vt:lpstr>
      <vt:lpstr>Slide 3</vt:lpstr>
      <vt:lpstr>Slide 4</vt:lpstr>
      <vt:lpstr>Slide 5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user</cp:lastModifiedBy>
  <cp:revision>84</cp:revision>
  <dcterms:created xsi:type="dcterms:W3CDTF">2015-06-30T13:47:09Z</dcterms:created>
  <dcterms:modified xsi:type="dcterms:W3CDTF">2020-03-18T16:57:05Z</dcterms:modified>
</cp:coreProperties>
</file>