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6" r:id="rId3"/>
    <p:sldId id="285" r:id="rId4"/>
    <p:sldId id="259" r:id="rId5"/>
    <p:sldId id="260" r:id="rId6"/>
    <p:sldId id="261" r:id="rId7"/>
    <p:sldId id="283" r:id="rId8"/>
    <p:sldId id="282" r:id="rId9"/>
    <p:sldId id="262" r:id="rId10"/>
    <p:sldId id="263" r:id="rId11"/>
    <p:sldId id="264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4FBA-53A6-4078-97DE-D5CCBE60FD4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A0086-18EB-4E76-970C-A8C7A0F48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0086-18EB-4E76-970C-A8C7A0F48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0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4">
                <a:lumMod val="0"/>
                <a:lumOff val="100000"/>
              </a:schemeClr>
            </a:gs>
            <a:gs pos="39000">
              <a:schemeClr val="accent4">
                <a:lumMod val="0"/>
                <a:lumOff val="100000"/>
              </a:schemeClr>
            </a:gs>
            <a:gs pos="39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B2E1-8B72-4D9D-8072-98C5E75537D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BDB4-1A00-429E-B17B-E6247EDB1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3" y="246888"/>
            <a:ext cx="6867525" cy="68675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19777" y="949097"/>
            <a:ext cx="281947" cy="5908904"/>
            <a:chOff x="7019777" y="949097"/>
            <a:chExt cx="281947" cy="590890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165324" y="1208724"/>
              <a:ext cx="60383" cy="5649277"/>
            </a:xfrm>
            <a:prstGeom prst="line">
              <a:avLst/>
            </a:prstGeom>
            <a:ln w="155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019777" y="949097"/>
              <a:ext cx="281947" cy="28776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07" y="4554224"/>
            <a:ext cx="2369109" cy="1621322"/>
          </a:xfrm>
          <a:prstGeom prst="rect">
            <a:avLst/>
          </a:prstGeom>
        </p:spPr>
      </p:pic>
      <p:pic>
        <p:nvPicPr>
          <p:cNvPr id="15" name="Medi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865" y="5216236"/>
            <a:ext cx="609600" cy="6096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144982" y="4197266"/>
            <a:ext cx="4811151" cy="2335238"/>
          </a:xfrm>
          <a:custGeom>
            <a:avLst/>
            <a:gdLst/>
            <a:ahLst/>
            <a:cxnLst/>
            <a:rect l="l" t="t" r="r" b="b"/>
            <a:pathLst>
              <a:path w="6752716" h="3402820">
                <a:moveTo>
                  <a:pt x="1593432" y="1656670"/>
                </a:moveTo>
                <a:lnTo>
                  <a:pt x="1592701" y="2052065"/>
                </a:lnTo>
                <a:lnTo>
                  <a:pt x="1530999" y="1958435"/>
                </a:lnTo>
                <a:lnTo>
                  <a:pt x="1459053" y="1941835"/>
                </a:lnTo>
                <a:lnTo>
                  <a:pt x="1461480" y="1941835"/>
                </a:lnTo>
                <a:cubicBezTo>
                  <a:pt x="1448025" y="1905759"/>
                  <a:pt x="1437048" y="1887722"/>
                  <a:pt x="1428549" y="1887722"/>
                </a:cubicBezTo>
                <a:lnTo>
                  <a:pt x="1416338" y="1914019"/>
                </a:lnTo>
                <a:lnTo>
                  <a:pt x="1285812" y="1824634"/>
                </a:lnTo>
                <a:close/>
                <a:moveTo>
                  <a:pt x="5448609" y="1126702"/>
                </a:moveTo>
                <a:lnTo>
                  <a:pt x="5960997" y="1126702"/>
                </a:lnTo>
                <a:lnTo>
                  <a:pt x="5960997" y="1832398"/>
                </a:lnTo>
                <a:lnTo>
                  <a:pt x="5958527" y="1819059"/>
                </a:lnTo>
                <a:cubicBezTo>
                  <a:pt x="5953157" y="1801939"/>
                  <a:pt x="5943242" y="1784026"/>
                  <a:pt x="5928779" y="1765321"/>
                </a:cubicBezTo>
                <a:cubicBezTo>
                  <a:pt x="5899855" y="1727909"/>
                  <a:pt x="5863759" y="1692925"/>
                  <a:pt x="5820494" y="1660367"/>
                </a:cubicBezTo>
                <a:cubicBezTo>
                  <a:pt x="5825424" y="1633715"/>
                  <a:pt x="5827889" y="1607190"/>
                  <a:pt x="5827889" y="1580795"/>
                </a:cubicBezTo>
                <a:cubicBezTo>
                  <a:pt x="5827889" y="1518246"/>
                  <a:pt x="5816341" y="1461302"/>
                  <a:pt x="5793245" y="1409961"/>
                </a:cubicBezTo>
                <a:cubicBezTo>
                  <a:pt x="5770149" y="1358620"/>
                  <a:pt x="5738425" y="1312768"/>
                  <a:pt x="5698073" y="1272404"/>
                </a:cubicBezTo>
                <a:cubicBezTo>
                  <a:pt x="5657723" y="1232041"/>
                  <a:pt x="5609958" y="1195971"/>
                  <a:pt x="5554779" y="1164196"/>
                </a:cubicBezTo>
                <a:cubicBezTo>
                  <a:pt x="5520292" y="1144337"/>
                  <a:pt x="5486582" y="1132008"/>
                  <a:pt x="5453650" y="1127208"/>
                </a:cubicBezTo>
                <a:close/>
                <a:moveTo>
                  <a:pt x="1227346" y="1126702"/>
                </a:moveTo>
                <a:lnTo>
                  <a:pt x="1576386" y="1126702"/>
                </a:lnTo>
                <a:lnTo>
                  <a:pt x="1587379" y="1139832"/>
                </a:lnTo>
                <a:cubicBezTo>
                  <a:pt x="1601753" y="1157330"/>
                  <a:pt x="1612237" y="1171177"/>
                  <a:pt x="1618833" y="1181374"/>
                </a:cubicBezTo>
                <a:cubicBezTo>
                  <a:pt x="1627627" y="1194970"/>
                  <a:pt x="1632024" y="1215441"/>
                  <a:pt x="1632024" y="1242786"/>
                </a:cubicBezTo>
                <a:lnTo>
                  <a:pt x="1632024" y="1264586"/>
                </a:lnTo>
                <a:cubicBezTo>
                  <a:pt x="1632024" y="1283766"/>
                  <a:pt x="1627332" y="1300777"/>
                  <a:pt x="1617947" y="1315618"/>
                </a:cubicBezTo>
                <a:cubicBezTo>
                  <a:pt x="1608562" y="1330460"/>
                  <a:pt x="1596680" y="1343048"/>
                  <a:pt x="1582301" y="1353382"/>
                </a:cubicBezTo>
                <a:cubicBezTo>
                  <a:pt x="1567922" y="1363717"/>
                  <a:pt x="1552118" y="1371658"/>
                  <a:pt x="1534889" y="1377204"/>
                </a:cubicBezTo>
                <a:cubicBezTo>
                  <a:pt x="1517660" y="1382750"/>
                  <a:pt x="1501176" y="1385523"/>
                  <a:pt x="1485436" y="1385523"/>
                </a:cubicBezTo>
                <a:cubicBezTo>
                  <a:pt x="1460786" y="1385523"/>
                  <a:pt x="1434185" y="1377621"/>
                  <a:pt x="1405633" y="1361817"/>
                </a:cubicBezTo>
                <a:cubicBezTo>
                  <a:pt x="1377080" y="1346013"/>
                  <a:pt x="1349548" y="1325157"/>
                  <a:pt x="1323037" y="1299249"/>
                </a:cubicBezTo>
                <a:cubicBezTo>
                  <a:pt x="1296526" y="1273342"/>
                  <a:pt x="1275253" y="1246458"/>
                  <a:pt x="1259218" y="1218599"/>
                </a:cubicBezTo>
                <a:cubicBezTo>
                  <a:pt x="1243182" y="1190740"/>
                  <a:pt x="1235165" y="1164832"/>
                  <a:pt x="1235165" y="1140875"/>
                </a:cubicBezTo>
                <a:cubicBezTo>
                  <a:pt x="1235165" y="1134020"/>
                  <a:pt x="1235338" y="1129944"/>
                  <a:pt x="1235685" y="1128647"/>
                </a:cubicBezTo>
                <a:cubicBezTo>
                  <a:pt x="1236031" y="1127350"/>
                  <a:pt x="1233252" y="1126702"/>
                  <a:pt x="1227346" y="1126702"/>
                </a:cubicBezTo>
                <a:close/>
                <a:moveTo>
                  <a:pt x="3299048" y="727377"/>
                </a:moveTo>
                <a:lnTo>
                  <a:pt x="3299048" y="1253494"/>
                </a:lnTo>
                <a:lnTo>
                  <a:pt x="3289570" y="1227475"/>
                </a:lnTo>
                <a:cubicBezTo>
                  <a:pt x="3284979" y="1217870"/>
                  <a:pt x="3279209" y="1208023"/>
                  <a:pt x="3272261" y="1197936"/>
                </a:cubicBezTo>
                <a:cubicBezTo>
                  <a:pt x="3244466" y="1157585"/>
                  <a:pt x="3213756" y="1121881"/>
                  <a:pt x="3180133" y="1090825"/>
                </a:cubicBezTo>
                <a:cubicBezTo>
                  <a:pt x="3146509" y="1059769"/>
                  <a:pt x="3108861" y="1033842"/>
                  <a:pt x="3067187" y="1013044"/>
                </a:cubicBezTo>
                <a:cubicBezTo>
                  <a:pt x="3025514" y="992246"/>
                  <a:pt x="2986922" y="989049"/>
                  <a:pt x="2951411" y="1003454"/>
                </a:cubicBezTo>
                <a:lnTo>
                  <a:pt x="2951411" y="978804"/>
                </a:lnTo>
                <a:lnTo>
                  <a:pt x="2909776" y="978804"/>
                </a:lnTo>
                <a:cubicBezTo>
                  <a:pt x="2896476" y="978804"/>
                  <a:pt x="2876525" y="980518"/>
                  <a:pt x="2849924" y="983946"/>
                </a:cubicBezTo>
                <a:cubicBezTo>
                  <a:pt x="2823322" y="987373"/>
                  <a:pt x="2793416" y="994614"/>
                  <a:pt x="2760203" y="1005668"/>
                </a:cubicBezTo>
                <a:cubicBezTo>
                  <a:pt x="2726990" y="1016722"/>
                  <a:pt x="2692256" y="1033887"/>
                  <a:pt x="2656000" y="1057163"/>
                </a:cubicBezTo>
                <a:cubicBezTo>
                  <a:pt x="2619744" y="1080439"/>
                  <a:pt x="2584773" y="1121220"/>
                  <a:pt x="2551085" y="1179506"/>
                </a:cubicBezTo>
                <a:cubicBezTo>
                  <a:pt x="2531750" y="1191497"/>
                  <a:pt x="2517237" y="1212449"/>
                  <a:pt x="2507544" y="1242363"/>
                </a:cubicBezTo>
                <a:cubicBezTo>
                  <a:pt x="2497851" y="1272276"/>
                  <a:pt x="2493004" y="1300559"/>
                  <a:pt x="2493004" y="1327211"/>
                </a:cubicBezTo>
                <a:cubicBezTo>
                  <a:pt x="2493004" y="1345391"/>
                  <a:pt x="2495251" y="1365733"/>
                  <a:pt x="2499744" y="1388239"/>
                </a:cubicBezTo>
                <a:cubicBezTo>
                  <a:pt x="2504238" y="1410744"/>
                  <a:pt x="2513058" y="1431876"/>
                  <a:pt x="2526204" y="1451634"/>
                </a:cubicBezTo>
                <a:cubicBezTo>
                  <a:pt x="2539351" y="1471393"/>
                  <a:pt x="2557260" y="1487903"/>
                  <a:pt x="2579933" y="1501165"/>
                </a:cubicBezTo>
                <a:cubicBezTo>
                  <a:pt x="2602605" y="1514427"/>
                  <a:pt x="2632493" y="1521058"/>
                  <a:pt x="2669596" y="1521058"/>
                </a:cubicBezTo>
                <a:cubicBezTo>
                  <a:pt x="2690420" y="1521058"/>
                  <a:pt x="2712547" y="1514966"/>
                  <a:pt x="2735977" y="1502782"/>
                </a:cubicBezTo>
                <a:cubicBezTo>
                  <a:pt x="2759407" y="1490599"/>
                  <a:pt x="2784204" y="1478332"/>
                  <a:pt x="2810369" y="1465981"/>
                </a:cubicBezTo>
                <a:cubicBezTo>
                  <a:pt x="2837791" y="1454196"/>
                  <a:pt x="2858493" y="1445119"/>
                  <a:pt x="2872474" y="1438751"/>
                </a:cubicBezTo>
                <a:cubicBezTo>
                  <a:pt x="2886455" y="1432383"/>
                  <a:pt x="2893600" y="1429199"/>
                  <a:pt x="2893908" y="1429199"/>
                </a:cubicBezTo>
                <a:cubicBezTo>
                  <a:pt x="2911240" y="1429199"/>
                  <a:pt x="2919905" y="1433872"/>
                  <a:pt x="2919905" y="1443219"/>
                </a:cubicBezTo>
                <a:cubicBezTo>
                  <a:pt x="2919905" y="1451743"/>
                  <a:pt x="2912697" y="1468639"/>
                  <a:pt x="2898279" y="1493905"/>
                </a:cubicBezTo>
                <a:cubicBezTo>
                  <a:pt x="2883862" y="1519171"/>
                  <a:pt x="2866241" y="1548031"/>
                  <a:pt x="2845417" y="1580487"/>
                </a:cubicBezTo>
                <a:cubicBezTo>
                  <a:pt x="2804155" y="1613635"/>
                  <a:pt x="2772810" y="1639023"/>
                  <a:pt x="2751383" y="1656650"/>
                </a:cubicBezTo>
                <a:cubicBezTo>
                  <a:pt x="2729956" y="1674277"/>
                  <a:pt x="2712155" y="1688432"/>
                  <a:pt x="2697982" y="1699113"/>
                </a:cubicBezTo>
                <a:lnTo>
                  <a:pt x="2671483" y="1722338"/>
                </a:lnTo>
                <a:lnTo>
                  <a:pt x="2848229" y="1927084"/>
                </a:lnTo>
                <a:cubicBezTo>
                  <a:pt x="2942463" y="1832157"/>
                  <a:pt x="3008702" y="1746378"/>
                  <a:pt x="3046947" y="1669745"/>
                </a:cubicBezTo>
                <a:cubicBezTo>
                  <a:pt x="3085193" y="1593113"/>
                  <a:pt x="3104316" y="1535334"/>
                  <a:pt x="3104316" y="1496408"/>
                </a:cubicBezTo>
                <a:cubicBezTo>
                  <a:pt x="3104316" y="1427081"/>
                  <a:pt x="3081855" y="1372203"/>
                  <a:pt x="3036934" y="1331775"/>
                </a:cubicBezTo>
                <a:cubicBezTo>
                  <a:pt x="2992012" y="1291347"/>
                  <a:pt x="2917813" y="1271133"/>
                  <a:pt x="2814336" y="1271133"/>
                </a:cubicBezTo>
                <a:cubicBezTo>
                  <a:pt x="2780314" y="1271133"/>
                  <a:pt x="2758797" y="1275165"/>
                  <a:pt x="2749784" y="1283227"/>
                </a:cubicBezTo>
                <a:cubicBezTo>
                  <a:pt x="2768734" y="1259271"/>
                  <a:pt x="2795688" y="1237330"/>
                  <a:pt x="2830647" y="1217405"/>
                </a:cubicBezTo>
                <a:cubicBezTo>
                  <a:pt x="2865606" y="1197480"/>
                  <a:pt x="2903126" y="1187517"/>
                  <a:pt x="2943207" y="1187517"/>
                </a:cubicBezTo>
                <a:cubicBezTo>
                  <a:pt x="2967164" y="1187517"/>
                  <a:pt x="2993373" y="1193121"/>
                  <a:pt x="3021836" y="1204329"/>
                </a:cubicBezTo>
                <a:cubicBezTo>
                  <a:pt x="3050298" y="1215537"/>
                  <a:pt x="3077419" y="1230211"/>
                  <a:pt x="3103199" y="1248352"/>
                </a:cubicBezTo>
                <a:cubicBezTo>
                  <a:pt x="3128978" y="1266492"/>
                  <a:pt x="3151670" y="1285711"/>
                  <a:pt x="3171274" y="1306009"/>
                </a:cubicBezTo>
                <a:cubicBezTo>
                  <a:pt x="3190878" y="1326306"/>
                  <a:pt x="3204493" y="1345570"/>
                  <a:pt x="3212119" y="1363801"/>
                </a:cubicBezTo>
                <a:cubicBezTo>
                  <a:pt x="3244267" y="1403933"/>
                  <a:pt x="3266792" y="1441774"/>
                  <a:pt x="3279694" y="1477324"/>
                </a:cubicBezTo>
                <a:cubicBezTo>
                  <a:pt x="3292597" y="1512873"/>
                  <a:pt x="3299048" y="1537760"/>
                  <a:pt x="3299048" y="1551985"/>
                </a:cubicBezTo>
                <a:lnTo>
                  <a:pt x="3299048" y="2254347"/>
                </a:lnTo>
                <a:lnTo>
                  <a:pt x="3478991" y="2383834"/>
                </a:lnTo>
                <a:lnTo>
                  <a:pt x="3478991" y="1126702"/>
                </a:lnTo>
                <a:lnTo>
                  <a:pt x="3645091" y="1126702"/>
                </a:lnTo>
                <a:lnTo>
                  <a:pt x="3669481" y="1126702"/>
                </a:lnTo>
                <a:lnTo>
                  <a:pt x="3681518" y="1182354"/>
                </a:lnTo>
                <a:cubicBezTo>
                  <a:pt x="3715518" y="1333168"/>
                  <a:pt x="3753631" y="1458317"/>
                  <a:pt x="3795858" y="1557801"/>
                </a:cubicBezTo>
                <a:cubicBezTo>
                  <a:pt x="3844117" y="1671498"/>
                  <a:pt x="3894970" y="1766977"/>
                  <a:pt x="3948416" y="1844238"/>
                </a:cubicBezTo>
                <a:cubicBezTo>
                  <a:pt x="4001862" y="1921499"/>
                  <a:pt x="4055970" y="1982847"/>
                  <a:pt x="4110738" y="2028282"/>
                </a:cubicBezTo>
                <a:cubicBezTo>
                  <a:pt x="4165506" y="2073717"/>
                  <a:pt x="4217810" y="2108195"/>
                  <a:pt x="4267649" y="2131715"/>
                </a:cubicBezTo>
                <a:cubicBezTo>
                  <a:pt x="4317487" y="2155234"/>
                  <a:pt x="4362575" y="2170268"/>
                  <a:pt x="4402914" y="2176816"/>
                </a:cubicBezTo>
                <a:cubicBezTo>
                  <a:pt x="4443251" y="2183363"/>
                  <a:pt x="4476914" y="2186637"/>
                  <a:pt x="4503900" y="2186637"/>
                </a:cubicBezTo>
                <a:cubicBezTo>
                  <a:pt x="4581136" y="2186637"/>
                  <a:pt x="4647812" y="2171995"/>
                  <a:pt x="4703928" y="2142711"/>
                </a:cubicBezTo>
                <a:cubicBezTo>
                  <a:pt x="4760045" y="2113426"/>
                  <a:pt x="4806879" y="2075354"/>
                  <a:pt x="4844431" y="2028494"/>
                </a:cubicBezTo>
                <a:cubicBezTo>
                  <a:pt x="4881984" y="1981634"/>
                  <a:pt x="4909592" y="1929620"/>
                  <a:pt x="4927258" y="1872450"/>
                </a:cubicBezTo>
                <a:cubicBezTo>
                  <a:pt x="4944924" y="1815281"/>
                  <a:pt x="4953756" y="1757502"/>
                  <a:pt x="4953756" y="1699113"/>
                </a:cubicBezTo>
                <a:cubicBezTo>
                  <a:pt x="4953756" y="1587573"/>
                  <a:pt x="4933119" y="1496453"/>
                  <a:pt x="4891844" y="1425752"/>
                </a:cubicBezTo>
                <a:cubicBezTo>
                  <a:pt x="4850568" y="1355051"/>
                  <a:pt x="4801885" y="1299320"/>
                  <a:pt x="4745794" y="1258558"/>
                </a:cubicBezTo>
                <a:cubicBezTo>
                  <a:pt x="4689703" y="1217796"/>
                  <a:pt x="4632650" y="1189738"/>
                  <a:pt x="4574633" y="1174384"/>
                </a:cubicBezTo>
                <a:cubicBezTo>
                  <a:pt x="4516617" y="1159029"/>
                  <a:pt x="4471522" y="1151351"/>
                  <a:pt x="4439349" y="1151351"/>
                </a:cubicBezTo>
                <a:cubicBezTo>
                  <a:pt x="4386147" y="1151351"/>
                  <a:pt x="4339049" y="1160961"/>
                  <a:pt x="4298056" y="1180180"/>
                </a:cubicBezTo>
                <a:cubicBezTo>
                  <a:pt x="4257063" y="1199399"/>
                  <a:pt x="4222547" y="1223497"/>
                  <a:pt x="4194509" y="1252473"/>
                </a:cubicBezTo>
                <a:cubicBezTo>
                  <a:pt x="4166470" y="1281449"/>
                  <a:pt x="4145498" y="1312486"/>
                  <a:pt x="4131594" y="1345583"/>
                </a:cubicBezTo>
                <a:cubicBezTo>
                  <a:pt x="4117690" y="1378680"/>
                  <a:pt x="4110738" y="1410789"/>
                  <a:pt x="4110738" y="1441909"/>
                </a:cubicBezTo>
                <a:cubicBezTo>
                  <a:pt x="4110738" y="1512931"/>
                  <a:pt x="4134335" y="1573875"/>
                  <a:pt x="4181529" y="1624740"/>
                </a:cubicBezTo>
                <a:cubicBezTo>
                  <a:pt x="4228722" y="1675606"/>
                  <a:pt x="4292953" y="1701039"/>
                  <a:pt x="4374220" y="1701039"/>
                </a:cubicBezTo>
                <a:cubicBezTo>
                  <a:pt x="4398125" y="1701039"/>
                  <a:pt x="4424270" y="1697040"/>
                  <a:pt x="4452656" y="1689041"/>
                </a:cubicBezTo>
                <a:cubicBezTo>
                  <a:pt x="4481042" y="1681043"/>
                  <a:pt x="4507213" y="1668275"/>
                  <a:pt x="4531169" y="1650738"/>
                </a:cubicBezTo>
                <a:cubicBezTo>
                  <a:pt x="4555125" y="1633201"/>
                  <a:pt x="4575262" y="1610342"/>
                  <a:pt x="4591580" y="1582162"/>
                </a:cubicBezTo>
                <a:cubicBezTo>
                  <a:pt x="4607897" y="1553982"/>
                  <a:pt x="4616056" y="1520121"/>
                  <a:pt x="4616056" y="1480579"/>
                </a:cubicBezTo>
                <a:cubicBezTo>
                  <a:pt x="4616056" y="1464299"/>
                  <a:pt x="4614047" y="1448303"/>
                  <a:pt x="4610029" y="1432589"/>
                </a:cubicBezTo>
                <a:lnTo>
                  <a:pt x="4594555" y="1392974"/>
                </a:lnTo>
                <a:lnTo>
                  <a:pt x="4613794" y="1394306"/>
                </a:lnTo>
                <a:cubicBezTo>
                  <a:pt x="4633455" y="1397081"/>
                  <a:pt x="4651991" y="1404020"/>
                  <a:pt x="4669400" y="1415122"/>
                </a:cubicBezTo>
                <a:cubicBezTo>
                  <a:pt x="4692611" y="1429925"/>
                  <a:pt x="4712967" y="1449368"/>
                  <a:pt x="4730465" y="1473453"/>
                </a:cubicBezTo>
                <a:cubicBezTo>
                  <a:pt x="4747964" y="1497538"/>
                  <a:pt x="4762028" y="1524017"/>
                  <a:pt x="4772659" y="1552891"/>
                </a:cubicBezTo>
                <a:cubicBezTo>
                  <a:pt x="4783289" y="1581764"/>
                  <a:pt x="4788604" y="1607986"/>
                  <a:pt x="4788604" y="1631558"/>
                </a:cubicBezTo>
                <a:cubicBezTo>
                  <a:pt x="4788604" y="1661266"/>
                  <a:pt x="4782570" y="1694588"/>
                  <a:pt x="4770502" y="1731524"/>
                </a:cubicBezTo>
                <a:cubicBezTo>
                  <a:pt x="4758434" y="1768459"/>
                  <a:pt x="4740081" y="1802969"/>
                  <a:pt x="4715445" y="1835052"/>
                </a:cubicBezTo>
                <a:cubicBezTo>
                  <a:pt x="4690807" y="1867135"/>
                  <a:pt x="4659244" y="1893903"/>
                  <a:pt x="4620755" y="1915356"/>
                </a:cubicBezTo>
                <a:cubicBezTo>
                  <a:pt x="4582265" y="1936809"/>
                  <a:pt x="4535251" y="1947535"/>
                  <a:pt x="4479713" y="1947535"/>
                </a:cubicBezTo>
                <a:cubicBezTo>
                  <a:pt x="4419732" y="1947535"/>
                  <a:pt x="4359841" y="1936186"/>
                  <a:pt x="4300040" y="1913488"/>
                </a:cubicBezTo>
                <a:cubicBezTo>
                  <a:pt x="4240239" y="1890790"/>
                  <a:pt x="4181715" y="1850439"/>
                  <a:pt x="4124469" y="1792435"/>
                </a:cubicBezTo>
                <a:cubicBezTo>
                  <a:pt x="4067222" y="1734431"/>
                  <a:pt x="4011626" y="1655835"/>
                  <a:pt x="3957679" y="1556646"/>
                </a:cubicBezTo>
                <a:cubicBezTo>
                  <a:pt x="3903732" y="1457457"/>
                  <a:pt x="3853419" y="1328714"/>
                  <a:pt x="3806739" y="1170416"/>
                </a:cubicBezTo>
                <a:lnTo>
                  <a:pt x="3694334" y="1126702"/>
                </a:lnTo>
                <a:lnTo>
                  <a:pt x="5074419" y="1126702"/>
                </a:lnTo>
                <a:lnTo>
                  <a:pt x="5087013" y="1126702"/>
                </a:lnTo>
                <a:lnTo>
                  <a:pt x="5123795" y="1227804"/>
                </a:lnTo>
                <a:cubicBezTo>
                  <a:pt x="5149292" y="1237073"/>
                  <a:pt x="5172979" y="1243807"/>
                  <a:pt x="5194855" y="1248005"/>
                </a:cubicBezTo>
                <a:cubicBezTo>
                  <a:pt x="5216732" y="1252203"/>
                  <a:pt x="5239764" y="1256729"/>
                  <a:pt x="5263951" y="1261582"/>
                </a:cubicBezTo>
                <a:cubicBezTo>
                  <a:pt x="5304212" y="1269618"/>
                  <a:pt x="5347009" y="1279498"/>
                  <a:pt x="5392341" y="1291219"/>
                </a:cubicBezTo>
                <a:cubicBezTo>
                  <a:pt x="5437673" y="1302941"/>
                  <a:pt x="5479302" y="1318655"/>
                  <a:pt x="5517227" y="1338362"/>
                </a:cubicBezTo>
                <a:cubicBezTo>
                  <a:pt x="5555151" y="1358068"/>
                  <a:pt x="5586007" y="1382686"/>
                  <a:pt x="5609797" y="1412214"/>
                </a:cubicBezTo>
                <a:cubicBezTo>
                  <a:pt x="5633587" y="1441742"/>
                  <a:pt x="5645481" y="1478434"/>
                  <a:pt x="5645481" y="1522290"/>
                </a:cubicBezTo>
                <a:cubicBezTo>
                  <a:pt x="5645481" y="1535514"/>
                  <a:pt x="5644287" y="1546901"/>
                  <a:pt x="5641899" y="1556453"/>
                </a:cubicBezTo>
                <a:cubicBezTo>
                  <a:pt x="5640705" y="1561229"/>
                  <a:pt x="5640395" y="1564554"/>
                  <a:pt x="5640965" y="1566429"/>
                </a:cubicBezTo>
                <a:lnTo>
                  <a:pt x="5641020" y="1566491"/>
                </a:lnTo>
                <a:lnTo>
                  <a:pt x="5625449" y="1562120"/>
                </a:lnTo>
                <a:cubicBezTo>
                  <a:pt x="5617922" y="1560570"/>
                  <a:pt x="5609495" y="1559329"/>
                  <a:pt x="5600169" y="1558398"/>
                </a:cubicBezTo>
                <a:cubicBezTo>
                  <a:pt x="5581515" y="1556537"/>
                  <a:pt x="5563753" y="1555606"/>
                  <a:pt x="5546883" y="1555606"/>
                </a:cubicBezTo>
                <a:cubicBezTo>
                  <a:pt x="5499561" y="1555606"/>
                  <a:pt x="5458966" y="1564092"/>
                  <a:pt x="5425099" y="1581064"/>
                </a:cubicBezTo>
                <a:cubicBezTo>
                  <a:pt x="5391231" y="1598037"/>
                  <a:pt x="5363218" y="1618520"/>
                  <a:pt x="5341058" y="1642515"/>
                </a:cubicBezTo>
                <a:cubicBezTo>
                  <a:pt x="5318899" y="1666510"/>
                  <a:pt x="5302883" y="1692893"/>
                  <a:pt x="5293011" y="1721664"/>
                </a:cubicBezTo>
                <a:cubicBezTo>
                  <a:pt x="5283138" y="1750434"/>
                  <a:pt x="5278202" y="1776760"/>
                  <a:pt x="5278202" y="1800639"/>
                </a:cubicBezTo>
                <a:cubicBezTo>
                  <a:pt x="5278202" y="1861262"/>
                  <a:pt x="5301581" y="1913225"/>
                  <a:pt x="5348338" y="1956529"/>
                </a:cubicBezTo>
                <a:cubicBezTo>
                  <a:pt x="5395095" y="1999833"/>
                  <a:pt x="5450724" y="2021484"/>
                  <a:pt x="5515224" y="2021484"/>
                </a:cubicBezTo>
                <a:cubicBezTo>
                  <a:pt x="5541671" y="2021484"/>
                  <a:pt x="5568407" y="2016073"/>
                  <a:pt x="5595431" y="2005250"/>
                </a:cubicBezTo>
                <a:cubicBezTo>
                  <a:pt x="5622456" y="1994428"/>
                  <a:pt x="5647355" y="1979811"/>
                  <a:pt x="5670131" y="1961401"/>
                </a:cubicBezTo>
                <a:cubicBezTo>
                  <a:pt x="5692907" y="1942991"/>
                  <a:pt x="5713563" y="1920966"/>
                  <a:pt x="5732101" y="1895328"/>
                </a:cubicBezTo>
                <a:cubicBezTo>
                  <a:pt x="5750641" y="1869690"/>
                  <a:pt x="5761810" y="1847293"/>
                  <a:pt x="5765610" y="1828139"/>
                </a:cubicBezTo>
                <a:cubicBezTo>
                  <a:pt x="5785278" y="1840386"/>
                  <a:pt x="5811797" y="1866256"/>
                  <a:pt x="5845163" y="1905747"/>
                </a:cubicBezTo>
                <a:cubicBezTo>
                  <a:pt x="5878530" y="1945237"/>
                  <a:pt x="5907602" y="1989016"/>
                  <a:pt x="5932380" y="2037083"/>
                </a:cubicBezTo>
                <a:cubicBezTo>
                  <a:pt x="5957159" y="2085150"/>
                  <a:pt x="5976602" y="2132331"/>
                  <a:pt x="5990711" y="2178626"/>
                </a:cubicBezTo>
                <a:cubicBezTo>
                  <a:pt x="6004821" y="2224921"/>
                  <a:pt x="6011875" y="2262756"/>
                  <a:pt x="6011875" y="2292130"/>
                </a:cubicBezTo>
                <a:lnTo>
                  <a:pt x="6138475" y="2388764"/>
                </a:lnTo>
                <a:lnTo>
                  <a:pt x="6138475" y="1126702"/>
                </a:lnTo>
                <a:lnTo>
                  <a:pt x="6397103" y="1126702"/>
                </a:lnTo>
                <a:lnTo>
                  <a:pt x="6294307" y="961549"/>
                </a:lnTo>
                <a:lnTo>
                  <a:pt x="4994390" y="961549"/>
                </a:lnTo>
                <a:lnTo>
                  <a:pt x="4983292" y="961549"/>
                </a:lnTo>
                <a:lnTo>
                  <a:pt x="3576588" y="961549"/>
                </a:lnTo>
                <a:lnTo>
                  <a:pt x="3553964" y="961549"/>
                </a:lnTo>
                <a:lnTo>
                  <a:pt x="3471157" y="961549"/>
                </a:lnTo>
                <a:lnTo>
                  <a:pt x="3470296" y="956456"/>
                </a:lnTo>
                <a:cubicBezTo>
                  <a:pt x="3469327" y="952944"/>
                  <a:pt x="3467872" y="948788"/>
                  <a:pt x="3465934" y="943986"/>
                </a:cubicBezTo>
                <a:cubicBezTo>
                  <a:pt x="3458077" y="911146"/>
                  <a:pt x="3445675" y="872444"/>
                  <a:pt x="3428728" y="827883"/>
                </a:cubicBezTo>
                <a:cubicBezTo>
                  <a:pt x="3411782" y="783320"/>
                  <a:pt x="3368555" y="749819"/>
                  <a:pt x="3299048" y="727377"/>
                </a:cubicBezTo>
                <a:close/>
                <a:moveTo>
                  <a:pt x="2073662" y="724912"/>
                </a:moveTo>
                <a:lnTo>
                  <a:pt x="2073662" y="1015173"/>
                </a:lnTo>
                <a:lnTo>
                  <a:pt x="2069208" y="1011541"/>
                </a:lnTo>
                <a:cubicBezTo>
                  <a:pt x="2052817" y="998491"/>
                  <a:pt x="2030834" y="981827"/>
                  <a:pt x="2003257" y="961549"/>
                </a:cubicBezTo>
                <a:lnTo>
                  <a:pt x="1848364" y="961549"/>
                </a:lnTo>
                <a:lnTo>
                  <a:pt x="1752254" y="961549"/>
                </a:lnTo>
                <a:lnTo>
                  <a:pt x="438596" y="961549"/>
                </a:lnTo>
                <a:lnTo>
                  <a:pt x="529722" y="1126702"/>
                </a:lnTo>
                <a:lnTo>
                  <a:pt x="992019" y="1126702"/>
                </a:lnTo>
                <a:cubicBezTo>
                  <a:pt x="965701" y="1131760"/>
                  <a:pt x="942611" y="1151461"/>
                  <a:pt x="922750" y="1185803"/>
                </a:cubicBezTo>
                <a:cubicBezTo>
                  <a:pt x="902889" y="1220146"/>
                  <a:pt x="884742" y="1250258"/>
                  <a:pt x="868309" y="1276140"/>
                </a:cubicBezTo>
                <a:cubicBezTo>
                  <a:pt x="851182" y="1307440"/>
                  <a:pt x="836027" y="1332674"/>
                  <a:pt x="822842" y="1351842"/>
                </a:cubicBezTo>
                <a:cubicBezTo>
                  <a:pt x="809657" y="1371009"/>
                  <a:pt x="796131" y="1380593"/>
                  <a:pt x="782266" y="1380593"/>
                </a:cubicBezTo>
                <a:cubicBezTo>
                  <a:pt x="778106" y="1380593"/>
                  <a:pt x="768086" y="1370997"/>
                  <a:pt x="752205" y="1351803"/>
                </a:cubicBezTo>
                <a:cubicBezTo>
                  <a:pt x="736324" y="1332610"/>
                  <a:pt x="719602" y="1305951"/>
                  <a:pt x="702039" y="1271827"/>
                </a:cubicBezTo>
                <a:lnTo>
                  <a:pt x="573938" y="1326326"/>
                </a:lnTo>
                <a:cubicBezTo>
                  <a:pt x="627525" y="1437300"/>
                  <a:pt x="681145" y="1511063"/>
                  <a:pt x="734796" y="1547614"/>
                </a:cubicBezTo>
                <a:cubicBezTo>
                  <a:pt x="788448" y="1584165"/>
                  <a:pt x="830846" y="1602440"/>
                  <a:pt x="861992" y="1602440"/>
                </a:cubicBezTo>
                <a:cubicBezTo>
                  <a:pt x="895372" y="1602440"/>
                  <a:pt x="922929" y="1588267"/>
                  <a:pt x="944665" y="1559920"/>
                </a:cubicBezTo>
                <a:cubicBezTo>
                  <a:pt x="960966" y="1538659"/>
                  <a:pt x="968938" y="1515492"/>
                  <a:pt x="968579" y="1490419"/>
                </a:cubicBezTo>
                <a:lnTo>
                  <a:pt x="965708" y="1466881"/>
                </a:lnTo>
                <a:lnTo>
                  <a:pt x="1025291" y="1418093"/>
                </a:lnTo>
                <a:cubicBezTo>
                  <a:pt x="1042094" y="1401419"/>
                  <a:pt x="1055749" y="1384406"/>
                  <a:pt x="1066257" y="1367055"/>
                </a:cubicBezTo>
                <a:cubicBezTo>
                  <a:pt x="1087273" y="1332353"/>
                  <a:pt x="1101415" y="1299647"/>
                  <a:pt x="1108681" y="1268938"/>
                </a:cubicBezTo>
                <a:cubicBezTo>
                  <a:pt x="1109478" y="1291688"/>
                  <a:pt x="1120756" y="1321049"/>
                  <a:pt x="1142517" y="1357022"/>
                </a:cubicBezTo>
                <a:cubicBezTo>
                  <a:pt x="1164278" y="1392995"/>
                  <a:pt x="1189499" y="1427023"/>
                  <a:pt x="1218180" y="1459106"/>
                </a:cubicBezTo>
                <a:cubicBezTo>
                  <a:pt x="1246861" y="1491189"/>
                  <a:pt x="1277897" y="1520166"/>
                  <a:pt x="1311290" y="1546035"/>
                </a:cubicBezTo>
                <a:cubicBezTo>
                  <a:pt x="1344683" y="1571904"/>
                  <a:pt x="1374410" y="1585686"/>
                  <a:pt x="1400472" y="1587381"/>
                </a:cubicBezTo>
                <a:lnTo>
                  <a:pt x="1008966" y="1804953"/>
                </a:lnTo>
                <a:lnTo>
                  <a:pt x="1165299" y="2000224"/>
                </a:lnTo>
                <a:cubicBezTo>
                  <a:pt x="1172167" y="1997810"/>
                  <a:pt x="1177015" y="1996000"/>
                  <a:pt x="1179843" y="1994793"/>
                </a:cubicBezTo>
                <a:lnTo>
                  <a:pt x="1182228" y="1993011"/>
                </a:lnTo>
                <a:lnTo>
                  <a:pt x="1200054" y="1994500"/>
                </a:lnTo>
                <a:cubicBezTo>
                  <a:pt x="1205199" y="1994702"/>
                  <a:pt x="1209437" y="1994601"/>
                  <a:pt x="1212769" y="1994196"/>
                </a:cubicBezTo>
                <a:cubicBezTo>
                  <a:pt x="1219432" y="1993388"/>
                  <a:pt x="1229157" y="1993651"/>
                  <a:pt x="1241944" y="1994986"/>
                </a:cubicBezTo>
                <a:cubicBezTo>
                  <a:pt x="1255372" y="1996886"/>
                  <a:pt x="1265412" y="1998748"/>
                  <a:pt x="1272062" y="2000571"/>
                </a:cubicBezTo>
                <a:cubicBezTo>
                  <a:pt x="1278713" y="2002394"/>
                  <a:pt x="1288104" y="2005462"/>
                  <a:pt x="1300236" y="2009776"/>
                </a:cubicBezTo>
                <a:cubicBezTo>
                  <a:pt x="1312369" y="2014090"/>
                  <a:pt x="1325284" y="2019283"/>
                  <a:pt x="1338982" y="2025355"/>
                </a:cubicBezTo>
                <a:cubicBezTo>
                  <a:pt x="1352681" y="2031428"/>
                  <a:pt x="1369891" y="2038893"/>
                  <a:pt x="1390612" y="2047752"/>
                </a:cubicBezTo>
                <a:cubicBezTo>
                  <a:pt x="1414645" y="2063748"/>
                  <a:pt x="1430668" y="2073929"/>
                  <a:pt x="1438679" y="2078294"/>
                </a:cubicBezTo>
                <a:cubicBezTo>
                  <a:pt x="1446690" y="2082659"/>
                  <a:pt x="1451453" y="2085612"/>
                  <a:pt x="1452968" y="2087153"/>
                </a:cubicBezTo>
                <a:lnTo>
                  <a:pt x="1490751" y="2117888"/>
                </a:lnTo>
                <a:lnTo>
                  <a:pt x="1497761" y="2129558"/>
                </a:lnTo>
                <a:cubicBezTo>
                  <a:pt x="1506363" y="2138159"/>
                  <a:pt x="1512448" y="2142460"/>
                  <a:pt x="1516017" y="2142460"/>
                </a:cubicBezTo>
                <a:lnTo>
                  <a:pt x="1653627" y="2240720"/>
                </a:lnTo>
                <a:lnTo>
                  <a:pt x="1644850" y="2284080"/>
                </a:lnTo>
                <a:cubicBezTo>
                  <a:pt x="1647084" y="2286314"/>
                  <a:pt x="1648355" y="2287585"/>
                  <a:pt x="1648663" y="2287893"/>
                </a:cubicBezTo>
                <a:cubicBezTo>
                  <a:pt x="1648971" y="2288201"/>
                  <a:pt x="1649292" y="2288920"/>
                  <a:pt x="1649626" y="2290050"/>
                </a:cubicBezTo>
                <a:lnTo>
                  <a:pt x="1662028" y="2324406"/>
                </a:lnTo>
                <a:lnTo>
                  <a:pt x="1769947" y="2371510"/>
                </a:lnTo>
                <a:lnTo>
                  <a:pt x="1772527" y="1452925"/>
                </a:lnTo>
                <a:lnTo>
                  <a:pt x="1772527" y="1472336"/>
                </a:lnTo>
                <a:cubicBezTo>
                  <a:pt x="1774171" y="1472336"/>
                  <a:pt x="1774992" y="1466443"/>
                  <a:pt x="1774992" y="1454658"/>
                </a:cubicBezTo>
                <a:cubicBezTo>
                  <a:pt x="1776815" y="1452886"/>
                  <a:pt x="1778882" y="1447430"/>
                  <a:pt x="1781193" y="1438289"/>
                </a:cubicBezTo>
                <a:lnTo>
                  <a:pt x="1802107" y="1381864"/>
                </a:lnTo>
                <a:cubicBezTo>
                  <a:pt x="1802107" y="1383662"/>
                  <a:pt x="1794930" y="1379887"/>
                  <a:pt x="1780577" y="1370541"/>
                </a:cubicBezTo>
                <a:cubicBezTo>
                  <a:pt x="1796574" y="1355597"/>
                  <a:pt x="1804572" y="1348125"/>
                  <a:pt x="1804572" y="1348125"/>
                </a:cubicBezTo>
                <a:cubicBezTo>
                  <a:pt x="1807396" y="1355366"/>
                  <a:pt x="1809746" y="1351643"/>
                  <a:pt x="1811620" y="1336956"/>
                </a:cubicBezTo>
                <a:cubicBezTo>
                  <a:pt x="1813495" y="1322269"/>
                  <a:pt x="1814432" y="1308429"/>
                  <a:pt x="1814432" y="1295436"/>
                </a:cubicBezTo>
                <a:cubicBezTo>
                  <a:pt x="1814432" y="1261774"/>
                  <a:pt x="1808378" y="1226360"/>
                  <a:pt x="1796272" y="1189193"/>
                </a:cubicBezTo>
                <a:cubicBezTo>
                  <a:pt x="1784166" y="1152026"/>
                  <a:pt x="1770063" y="1131195"/>
                  <a:pt x="1753963" y="1126702"/>
                </a:cubicBezTo>
                <a:lnTo>
                  <a:pt x="1856399" y="1126702"/>
                </a:lnTo>
                <a:lnTo>
                  <a:pt x="1961790" y="1126702"/>
                </a:lnTo>
                <a:lnTo>
                  <a:pt x="1969595" y="1126702"/>
                </a:lnTo>
                <a:cubicBezTo>
                  <a:pt x="1974371" y="1128756"/>
                  <a:pt x="1982703" y="1136774"/>
                  <a:pt x="1994591" y="1150754"/>
                </a:cubicBezTo>
                <a:cubicBezTo>
                  <a:pt x="2006479" y="1164736"/>
                  <a:pt x="2018657" y="1181085"/>
                  <a:pt x="2031122" y="1199804"/>
                </a:cubicBezTo>
                <a:cubicBezTo>
                  <a:pt x="2043589" y="1218522"/>
                  <a:pt x="2053795" y="1236553"/>
                  <a:pt x="2061742" y="1253898"/>
                </a:cubicBezTo>
                <a:cubicBezTo>
                  <a:pt x="2069689" y="1271243"/>
                  <a:pt x="2073662" y="1283484"/>
                  <a:pt x="2073662" y="1290622"/>
                </a:cubicBezTo>
                <a:lnTo>
                  <a:pt x="2073662" y="2254501"/>
                </a:lnTo>
                <a:lnTo>
                  <a:pt x="2251140" y="2383834"/>
                </a:lnTo>
                <a:lnTo>
                  <a:pt x="2251140" y="1126702"/>
                </a:lnTo>
                <a:lnTo>
                  <a:pt x="2521824" y="1126702"/>
                </a:lnTo>
                <a:lnTo>
                  <a:pt x="2416447" y="961549"/>
                </a:lnTo>
                <a:lnTo>
                  <a:pt x="2242012" y="961549"/>
                </a:lnTo>
                <a:lnTo>
                  <a:pt x="2235541" y="940867"/>
                </a:lnTo>
                <a:cubicBezTo>
                  <a:pt x="2227890" y="910183"/>
                  <a:pt x="2214788" y="872810"/>
                  <a:pt x="2196237" y="828749"/>
                </a:cubicBezTo>
                <a:cubicBezTo>
                  <a:pt x="2177685" y="784688"/>
                  <a:pt x="2136827" y="750076"/>
                  <a:pt x="2073662" y="724912"/>
                </a:cubicBezTo>
                <a:close/>
                <a:moveTo>
                  <a:pt x="3376358" y="0"/>
                </a:moveTo>
                <a:cubicBezTo>
                  <a:pt x="5241069" y="0"/>
                  <a:pt x="6752716" y="761747"/>
                  <a:pt x="6752716" y="1701410"/>
                </a:cubicBezTo>
                <a:cubicBezTo>
                  <a:pt x="6752716" y="2641073"/>
                  <a:pt x="5241069" y="3402820"/>
                  <a:pt x="3376358" y="3402820"/>
                </a:cubicBezTo>
                <a:cubicBezTo>
                  <a:pt x="1511647" y="3402820"/>
                  <a:pt x="0" y="2641073"/>
                  <a:pt x="0" y="1701410"/>
                </a:cubicBezTo>
                <a:cubicBezTo>
                  <a:pt x="0" y="761747"/>
                  <a:pt x="1511647" y="0"/>
                  <a:pt x="3376358" y="0"/>
                </a:cubicBezTo>
                <a:close/>
              </a:path>
            </a:pathLst>
          </a:custGeom>
          <a:solidFill>
            <a:srgbClr val="E286DB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3721" y="365761"/>
            <a:ext cx="4417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469 -0.503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5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2" y="1060202"/>
            <a:ext cx="5714367" cy="389154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7963" y="199817"/>
            <a:ext cx="37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১৬ মার্চ থেকে ২৫ মার্চ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5775" y="5518373"/>
            <a:ext cx="882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ইয়াহিয়া খানের সাথে আওয়ামী লীগ নেতৃবৃন্দের আলোচনা।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7237"/>
            <a:ext cx="5763860" cy="385883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01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05" y="863605"/>
            <a:ext cx="8468978" cy="564598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754879" y="155719"/>
            <a:ext cx="2682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 ব্যর্থ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0" y="1012880"/>
            <a:ext cx="3545206" cy="226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6" y="1012880"/>
            <a:ext cx="3615397" cy="226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0" y="3865763"/>
            <a:ext cx="3545207" cy="2436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6" y="3823560"/>
            <a:ext cx="3615397" cy="2478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35" y="1012879"/>
            <a:ext cx="3284220" cy="226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42535" y="2640"/>
            <a:ext cx="3826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8235" y="3508675"/>
            <a:ext cx="328422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রাজারবাগ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775" y="0"/>
            <a:ext cx="3742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কালরাত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106" y="799358"/>
            <a:ext cx="5440608" cy="5343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3038" y="6142638"/>
            <a:ext cx="472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8246" y="2010082"/>
            <a:ext cx="333404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২৬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r="14207"/>
          <a:stretch/>
        </p:blipFill>
        <p:spPr>
          <a:xfrm>
            <a:off x="548639" y="750686"/>
            <a:ext cx="6935145" cy="507333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8" y="1048470"/>
            <a:ext cx="4954888" cy="4872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2751" y="5921459"/>
            <a:ext cx="691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 মার্চ শুরু হয় আমাদের স্বাধীনতা সংগ্রাম।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01" y="1048470"/>
            <a:ext cx="5601137" cy="4872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2025" y="342761"/>
            <a:ext cx="153337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8749" y="378123"/>
            <a:ext cx="2793715" cy="100012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558" y="5164550"/>
            <a:ext cx="9580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ইয়াহিয়ার সাথে আলোচনা ব্যর্থ হওয়ার পর কী ঘটে?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20" y="2371278"/>
            <a:ext cx="4161449" cy="2971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0184" b="28076"/>
          <a:stretch/>
        </p:blipFill>
        <p:spPr>
          <a:xfrm>
            <a:off x="2489981" y="1458129"/>
            <a:ext cx="7230793" cy="9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r="6230"/>
          <a:stretch/>
        </p:blipFill>
        <p:spPr>
          <a:xfrm>
            <a:off x="6317272" y="1107866"/>
            <a:ext cx="5331656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5" y="1113107"/>
            <a:ext cx="5266886" cy="3804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9642" y="307682"/>
            <a:ext cx="6632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প্রথম অস্থায়ী সরকার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521" y="5473041"/>
            <a:ext cx="931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প্রথম অস্থায়ী সরকার কত তারিখে গঠিত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848" y="5495742"/>
            <a:ext cx="362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১০ এপ্রিল।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965" y="5480608"/>
            <a:ext cx="491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সরকার কী নামে পরিচিত?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6843" y="5465474"/>
            <a:ext cx="5179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মুজিব নগর সরকার নামে পরিচিত।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5838" y="5465474"/>
            <a:ext cx="590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হলেন বঙ্গবন্ধু শেখ মুজিবুর রহমান।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350" y="4642338"/>
            <a:ext cx="1081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মুক্তিযুদ্ধে অংশগ্রহণে জনগণকে উৎসাহিত করে এবং যুদ্ধ পরিচালনার জন্য ‘মুক্তিবাহিনী’ গঠন করে।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89" y="1112520"/>
            <a:ext cx="5689647" cy="3431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1" y="1112520"/>
            <a:ext cx="5472947" cy="343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350" y="4636343"/>
            <a:ext cx="1069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সকল শ্রেণি পেশার বাঙালিদের পাশাপাশি ক্ষুদ্র নৃ-গোষ্ঠীরাও অংশগ্রহণ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38" y="239151"/>
            <a:ext cx="5493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পরিচালনা ও মুক্তিবাহিনী গঠন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09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36" y="512682"/>
            <a:ext cx="7466706" cy="4968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899" y="5683346"/>
            <a:ext cx="374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শহিদ হয় ত্রিশ লক্ষ মানুষ।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790" y="5683345"/>
            <a:ext cx="6358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অসংখ্য মানুষ পঙ্গু হন, ঘরবাড়ি হারান অনেকেই।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92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49" y="4081870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রবি</a:t>
            </a: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7608" y="4081870"/>
            <a:ext cx="327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71" y="1650461"/>
            <a:ext cx="1885446" cy="222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1923871"/>
            <a:ext cx="1743075" cy="4534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96" y="1645920"/>
            <a:ext cx="2337370" cy="243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864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6906" y="4572000"/>
            <a:ext cx="585285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দীর্ঘ নয় মাস যুদ্ধের পর ১৬ ডিসেম্বর বাংলাদেশ স্বাধীন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1" y="670098"/>
            <a:ext cx="5213397" cy="3901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670098"/>
            <a:ext cx="5852854" cy="3901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0792" y="4572000"/>
            <a:ext cx="17130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66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544" y1="2757" x2="13605" y2="4762"/>
                        <a14:foregroundMark x1="21769" y1="5514" x2="24830" y2="7769"/>
                        <a14:foregroundMark x1="36735" y1="9524" x2="36735" y2="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1" y="285221"/>
            <a:ext cx="3643003" cy="494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499" r="2459" b="54064"/>
          <a:stretch/>
        </p:blipFill>
        <p:spPr>
          <a:xfrm>
            <a:off x="4295285" y="2757259"/>
            <a:ext cx="3375887" cy="2013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43" y="5573761"/>
            <a:ext cx="11169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স্বাধীন ভূ-খন্ডের পাশাপাশি আমরা পাই একটি নতুন মানচিত্র, জাতীয় পতাকা ও জাতীয় সংগীত।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81" y="285221"/>
            <a:ext cx="3631490" cy="494407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86" y="223741"/>
            <a:ext cx="3702028" cy="2533518"/>
          </a:xfrm>
          <a:prstGeom prst="rect">
            <a:avLst/>
          </a:prstGeom>
        </p:spPr>
      </p:pic>
      <p:pic>
        <p:nvPicPr>
          <p:cNvPr id="9" name="Medi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66117" y="4865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202" y="475155"/>
            <a:ext cx="875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প্রশ্নগূলোর উত্তর দাও।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836" y="5113324"/>
            <a:ext cx="829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খানের সাথে কতদিন ধরে আলোচনা হয়েছিল?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 মার্চে কী ঘটেছিল?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547" y="1684626"/>
            <a:ext cx="4545416" cy="3024768"/>
          </a:xfrm>
          <a:prstGeom prst="bevel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0184" b="28076"/>
          <a:stretch/>
        </p:blipFill>
        <p:spPr>
          <a:xfrm>
            <a:off x="2489981" y="1435001"/>
            <a:ext cx="7230793" cy="8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33" y="643285"/>
            <a:ext cx="4238095" cy="557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6183" y="643286"/>
            <a:ext cx="4225636" cy="557142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1417" y="911386"/>
            <a:ext cx="2341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7289" y="4737834"/>
            <a:ext cx="326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251" y="243397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8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897" y="578893"/>
            <a:ext cx="5282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206" y="2518118"/>
            <a:ext cx="863756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 মার্চ বঙ্গবন্ধু কোথায় ভাষণ দিয়েছিলেন?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 এপ্রিল কী ঘটেছিল?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কয়মাস ধরে মুক্তিযুদ্ধ চলেছিল?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মুক্তিবাহিনীতে কারা যোগদান করেছিল?</a:t>
            </a:r>
          </a:p>
          <a:p>
            <a:pPr marL="342900" indent="-342900">
              <a:buFont typeface="+mj-lt"/>
              <a:buAutoNum type="arabicParenR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73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249" y="478302"/>
            <a:ext cx="429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নিজ নিজ খাতায় লেখ।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14" y="1828160"/>
            <a:ext cx="8916571" cy="4060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নিম্নের দিনগুলোতে কি ঘটেছিল?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৭ই মার্চ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........................................................................।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১৬ই মার্চ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......................................................................।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.....................................................................।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.....................................................................।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১০ই এপ্রিল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.....................................................................।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..................................................................।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415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7" y="309489"/>
            <a:ext cx="313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7500" y="1536174"/>
            <a:ext cx="5417000" cy="37856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 বা আশেপাশের বয়স্ক মানুষের কাছ থেকে ১৯৭১ সালের ঘটনা শুনে লিখে নিয়ে আসবে।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839" y="2105561"/>
            <a:ext cx="5180321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6600" b="1" dirty="0">
                <a:ln/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48" y="200801"/>
            <a:ext cx="38264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ideoplaybackererer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7237" y="852055"/>
            <a:ext cx="8728364" cy="53547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5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3851404"/>
            <a:ext cx="4543467" cy="257317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1" y="3851404"/>
            <a:ext cx="4854207" cy="257317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799456"/>
            <a:ext cx="4543467" cy="25678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2" y="799456"/>
            <a:ext cx="4854206" cy="256785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030688" y="248495"/>
            <a:ext cx="458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করো।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8618" y="3333500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কী নির্দেশ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7956" y="3333499"/>
            <a:ext cx="341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মহান মুক্তিযুদ্ধ।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046" y="351693"/>
            <a:ext cx="4262511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571" y="2672862"/>
            <a:ext cx="10944665" cy="186204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998" y="408837"/>
            <a:ext cx="3168002" cy="10801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680" y="1643611"/>
            <a:ext cx="9692639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১৪.৩.৩।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১৪.৪.১।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১৪.৫.১।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১৪.৫.2।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201" y="223662"/>
            <a:ext cx="7358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2735" r="2867" b="2778"/>
          <a:stretch/>
        </p:blipFill>
        <p:spPr>
          <a:xfrm>
            <a:off x="6063174" y="1012868"/>
            <a:ext cx="4965897" cy="463032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3" y="1012868"/>
            <a:ext cx="4171950" cy="463032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59618" y="5619871"/>
            <a:ext cx="104100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 অর্জন করার পর ও আওয়ামী লীগকে সরকার গঠন করতে দেয়নি ইয়াহিয়া খান। ফলে পূর্ব পাকিস্তানে বঙ্গবন্ধুর নেতৃত্বে অসহযোগ আন্দোলন শুরু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256" y="254439"/>
            <a:ext cx="36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48" y="200801"/>
            <a:ext cx="38264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0648" y="5949312"/>
            <a:ext cx="478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কী দেখলাম?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415" y="5999409"/>
            <a:ext cx="247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মার্চের ভাষণ।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videoplayback[3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4727" y="841886"/>
            <a:ext cx="9032768" cy="50809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3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92162" y="1059374"/>
            <a:ext cx="10847735" cy="4314052"/>
            <a:chOff x="692162" y="1059374"/>
            <a:chExt cx="10847735" cy="43140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997" y="1059374"/>
              <a:ext cx="3009900" cy="43140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62" y="1059374"/>
              <a:ext cx="7837835" cy="431405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785403" y="5742758"/>
            <a:ext cx="642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9878" y="5700947"/>
            <a:ext cx="609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6597" y="5770068"/>
            <a:ext cx="842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6675" y="5770069"/>
            <a:ext cx="18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363" y="5338292"/>
            <a:ext cx="1149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জনগণের উদ্দেশ্যে স্বাধীনতার ডাক দিয়ে বলেন- “এবারের সংগ্রাম আমাদের মুক্তির সংগ্রাম, এবারের সংগ্রাম স্বাধীনতার সংগ্রাম।”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535" y="180396"/>
            <a:ext cx="436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 ৭ মার্চের ভাষণ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514</Words>
  <Application>Microsoft Office PowerPoint</Application>
  <PresentationFormat>Widescreen</PresentationFormat>
  <Paragraphs>83</Paragraphs>
  <Slides>27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102</cp:revision>
  <dcterms:created xsi:type="dcterms:W3CDTF">2019-10-11T13:28:59Z</dcterms:created>
  <dcterms:modified xsi:type="dcterms:W3CDTF">2020-03-19T13:57:30Z</dcterms:modified>
</cp:coreProperties>
</file>