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26"/>
  </p:notesMasterIdLst>
  <p:sldIdLst>
    <p:sldId id="263" r:id="rId4"/>
    <p:sldId id="318" r:id="rId5"/>
    <p:sldId id="299" r:id="rId6"/>
    <p:sldId id="309" r:id="rId7"/>
    <p:sldId id="311" r:id="rId8"/>
    <p:sldId id="308" r:id="rId9"/>
    <p:sldId id="257" r:id="rId10"/>
    <p:sldId id="313" r:id="rId11"/>
    <p:sldId id="300" r:id="rId12"/>
    <p:sldId id="310" r:id="rId13"/>
    <p:sldId id="301" r:id="rId14"/>
    <p:sldId id="303" r:id="rId15"/>
    <p:sldId id="304" r:id="rId16"/>
    <p:sldId id="305" r:id="rId17"/>
    <p:sldId id="306" r:id="rId18"/>
    <p:sldId id="307" r:id="rId19"/>
    <p:sldId id="314" r:id="rId20"/>
    <p:sldId id="315" r:id="rId21"/>
    <p:sldId id="316" r:id="rId22"/>
    <p:sldId id="281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D758B-1296-4904-9173-9D65AD738BB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2EE7FC-7FA2-4332-A698-F61318CD3377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pPr rtl="0"/>
          <a:r>
            <a:rPr lang="en-US" b="1" dirty="0" err="1" smtClean="0"/>
            <a:t>Shahidul</a:t>
          </a:r>
          <a:r>
            <a:rPr lang="en-US" b="1" dirty="0" smtClean="0"/>
            <a:t> Islam</a:t>
          </a:r>
          <a:endParaRPr lang="en-US" dirty="0"/>
        </a:p>
      </dgm:t>
    </dgm:pt>
    <dgm:pt modelId="{3AF37C30-E0AD-44CD-A905-F1BD2EC91476}" type="parTrans" cxnId="{7F6A00C0-32C6-45BD-8AD4-057BE327D73C}">
      <dgm:prSet/>
      <dgm:spPr/>
      <dgm:t>
        <a:bodyPr/>
        <a:lstStyle/>
        <a:p>
          <a:endParaRPr lang="en-US"/>
        </a:p>
      </dgm:t>
    </dgm:pt>
    <dgm:pt modelId="{29153BEE-85C1-42D1-B743-09FCBECF83AC}" type="sibTrans" cxnId="{7F6A00C0-32C6-45BD-8AD4-057BE327D73C}">
      <dgm:prSet/>
      <dgm:spPr/>
      <dgm:t>
        <a:bodyPr/>
        <a:lstStyle/>
        <a:p>
          <a:endParaRPr lang="en-US"/>
        </a:p>
      </dgm:t>
    </dgm:pt>
    <dgm:pt modelId="{ABA5A528-92D8-4C44-A97F-C5607FD2C24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/>
            <a:t>Assistant Professor (English) </a:t>
          </a:r>
          <a:endParaRPr lang="en-US" dirty="0"/>
        </a:p>
      </dgm:t>
    </dgm:pt>
    <dgm:pt modelId="{4F32DF02-B858-48DC-B641-293E575ECEB8}" type="parTrans" cxnId="{A26DF687-9BED-4C13-B331-9405E40B5FCD}">
      <dgm:prSet/>
      <dgm:spPr/>
      <dgm:t>
        <a:bodyPr/>
        <a:lstStyle/>
        <a:p>
          <a:endParaRPr lang="en-US"/>
        </a:p>
      </dgm:t>
    </dgm:pt>
    <dgm:pt modelId="{80F459CB-2F61-4461-B177-2BE30FC0256F}" type="sibTrans" cxnId="{A26DF687-9BED-4C13-B331-9405E40B5FCD}">
      <dgm:prSet/>
      <dgm:spPr/>
      <dgm:t>
        <a:bodyPr/>
        <a:lstStyle/>
        <a:p>
          <a:endParaRPr lang="en-US"/>
        </a:p>
      </dgm:t>
    </dgm:pt>
    <dgm:pt modelId="{8E1E5346-F8EA-44E4-B835-927076554125}">
      <dgm:prSet/>
      <dgm:spPr>
        <a:solidFill>
          <a:srgbClr val="C00000"/>
        </a:solidFill>
      </dgm:spPr>
      <dgm:t>
        <a:bodyPr/>
        <a:lstStyle/>
        <a:p>
          <a:pPr rtl="0"/>
          <a:r>
            <a:rPr lang="en-US" b="1" dirty="0" err="1" smtClean="0"/>
            <a:t>Dhakadakshin</a:t>
          </a:r>
          <a:r>
            <a:rPr lang="en-US" b="1" dirty="0" smtClean="0"/>
            <a:t> ML H/S &amp; College, </a:t>
          </a:r>
          <a:r>
            <a:rPr lang="en-US" b="1" dirty="0" err="1" smtClean="0"/>
            <a:t>Sylhet</a:t>
          </a:r>
          <a:r>
            <a:rPr lang="en-US" b="1" dirty="0" smtClean="0"/>
            <a:t>.</a:t>
          </a:r>
          <a:endParaRPr lang="en-US" dirty="0"/>
        </a:p>
      </dgm:t>
    </dgm:pt>
    <dgm:pt modelId="{E8F1F907-1990-482C-87AE-EFD4A5F98134}" type="parTrans" cxnId="{29815B9D-E4A6-4A30-950F-ECB671A3C326}">
      <dgm:prSet/>
      <dgm:spPr/>
      <dgm:t>
        <a:bodyPr/>
        <a:lstStyle/>
        <a:p>
          <a:endParaRPr lang="en-US"/>
        </a:p>
      </dgm:t>
    </dgm:pt>
    <dgm:pt modelId="{8D545EA0-216D-4805-A510-302086882EED}" type="sibTrans" cxnId="{29815B9D-E4A6-4A30-950F-ECB671A3C326}">
      <dgm:prSet/>
      <dgm:spPr/>
      <dgm:t>
        <a:bodyPr/>
        <a:lstStyle/>
        <a:p>
          <a:endParaRPr lang="en-US"/>
        </a:p>
      </dgm:t>
    </dgm:pt>
    <dgm:pt modelId="{528EB0AA-7829-4A91-A096-BAABAE452C0E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/>
            <a:t>O1715600555</a:t>
          </a:r>
          <a:endParaRPr lang="en-US" dirty="0"/>
        </a:p>
      </dgm:t>
    </dgm:pt>
    <dgm:pt modelId="{83903B49-A6F5-4FF9-88C3-32F41E666CA6}" type="parTrans" cxnId="{D72FB655-919F-4697-95AE-DCFDDB90FBA6}">
      <dgm:prSet/>
      <dgm:spPr/>
      <dgm:t>
        <a:bodyPr/>
        <a:lstStyle/>
        <a:p>
          <a:endParaRPr lang="en-US"/>
        </a:p>
      </dgm:t>
    </dgm:pt>
    <dgm:pt modelId="{B1B8F803-ABE0-4EC6-B5B7-1BFF689B717B}" type="sibTrans" cxnId="{D72FB655-919F-4697-95AE-DCFDDB90FBA6}">
      <dgm:prSet/>
      <dgm:spPr/>
      <dgm:t>
        <a:bodyPr/>
        <a:lstStyle/>
        <a:p>
          <a:endParaRPr lang="en-US"/>
        </a:p>
      </dgm:t>
    </dgm:pt>
    <dgm:pt modelId="{68AF6826-0F09-4A18-B4A6-09AC32220B1A}">
      <dgm:prSet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/>
            <a:t>jusnasiam@gmail.com</a:t>
          </a:r>
          <a:endParaRPr lang="en-US" b="1" dirty="0"/>
        </a:p>
      </dgm:t>
    </dgm:pt>
    <dgm:pt modelId="{CF2A880A-0AE0-4A85-8583-EEF3189479F2}" type="parTrans" cxnId="{4408A7ED-8B33-4F33-BF14-F36EBE1B332E}">
      <dgm:prSet/>
      <dgm:spPr/>
      <dgm:t>
        <a:bodyPr/>
        <a:lstStyle/>
        <a:p>
          <a:endParaRPr lang="en-US"/>
        </a:p>
      </dgm:t>
    </dgm:pt>
    <dgm:pt modelId="{EA2A85A1-17D1-4BFD-9C40-F9441A378FF9}" type="sibTrans" cxnId="{4408A7ED-8B33-4F33-BF14-F36EBE1B332E}">
      <dgm:prSet/>
      <dgm:spPr/>
      <dgm:t>
        <a:bodyPr/>
        <a:lstStyle/>
        <a:p>
          <a:endParaRPr lang="en-US"/>
        </a:p>
      </dgm:t>
    </dgm:pt>
    <dgm:pt modelId="{C31B528F-C325-4A04-95EA-7D0139D9174F}" type="pres">
      <dgm:prSet presAssocID="{CF7D758B-1296-4904-9173-9D65AD738B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4EFCE9-D05A-4F30-97AA-AA22D3B986E9}" type="pres">
      <dgm:prSet presAssocID="{5E2EE7FC-7FA2-4332-A698-F61318CD3377}" presName="horFlow" presStyleCnt="0"/>
      <dgm:spPr/>
    </dgm:pt>
    <dgm:pt modelId="{5950829E-35E0-4A93-9776-322E9CA2FB97}" type="pres">
      <dgm:prSet presAssocID="{5E2EE7FC-7FA2-4332-A698-F61318CD3377}" presName="bigChev" presStyleLbl="node1" presStyleIdx="0" presStyleCnt="5" custScaleX="233043" custLinFactNeighborX="-434" custLinFactNeighborY="-8956"/>
      <dgm:spPr/>
      <dgm:t>
        <a:bodyPr/>
        <a:lstStyle/>
        <a:p>
          <a:endParaRPr lang="en-US"/>
        </a:p>
      </dgm:t>
    </dgm:pt>
    <dgm:pt modelId="{B57C4211-6A88-40F8-97F2-DEF7FDDE00DC}" type="pres">
      <dgm:prSet presAssocID="{5E2EE7FC-7FA2-4332-A698-F61318CD3377}" presName="vSp" presStyleCnt="0"/>
      <dgm:spPr/>
    </dgm:pt>
    <dgm:pt modelId="{112B689E-8366-469B-968F-72502FBDDF40}" type="pres">
      <dgm:prSet presAssocID="{ABA5A528-92D8-4C44-A97F-C5607FD2C242}" presName="horFlow" presStyleCnt="0"/>
      <dgm:spPr/>
    </dgm:pt>
    <dgm:pt modelId="{434DE4AD-C505-42EC-AA58-BBD2797B6217}" type="pres">
      <dgm:prSet presAssocID="{ABA5A528-92D8-4C44-A97F-C5607FD2C242}" presName="bigChev" presStyleLbl="node1" presStyleIdx="1" presStyleCnt="5" custScaleX="233912"/>
      <dgm:spPr/>
      <dgm:t>
        <a:bodyPr/>
        <a:lstStyle/>
        <a:p>
          <a:endParaRPr lang="en-US"/>
        </a:p>
      </dgm:t>
    </dgm:pt>
    <dgm:pt modelId="{B63A36C1-F940-4901-B453-864B83B41858}" type="pres">
      <dgm:prSet presAssocID="{ABA5A528-92D8-4C44-A97F-C5607FD2C242}" presName="vSp" presStyleCnt="0"/>
      <dgm:spPr/>
    </dgm:pt>
    <dgm:pt modelId="{FDD3E229-EB7C-4F80-9BE5-CCEE6B196016}" type="pres">
      <dgm:prSet presAssocID="{8E1E5346-F8EA-44E4-B835-927076554125}" presName="horFlow" presStyleCnt="0"/>
      <dgm:spPr/>
    </dgm:pt>
    <dgm:pt modelId="{8FA15F74-4CCE-4A37-BAA2-B4E6438F4C37}" type="pres">
      <dgm:prSet presAssocID="{8E1E5346-F8EA-44E4-B835-927076554125}" presName="bigChev" presStyleLbl="node1" presStyleIdx="2" presStyleCnt="5" custScaleX="233913"/>
      <dgm:spPr/>
      <dgm:t>
        <a:bodyPr/>
        <a:lstStyle/>
        <a:p>
          <a:endParaRPr lang="en-US"/>
        </a:p>
      </dgm:t>
    </dgm:pt>
    <dgm:pt modelId="{0BA8EB30-2164-417F-9711-C4F09A1A5579}" type="pres">
      <dgm:prSet presAssocID="{8E1E5346-F8EA-44E4-B835-927076554125}" presName="vSp" presStyleCnt="0"/>
      <dgm:spPr/>
    </dgm:pt>
    <dgm:pt modelId="{C744B7E2-F01F-4F80-ADEF-6A1483F75B0C}" type="pres">
      <dgm:prSet presAssocID="{528EB0AA-7829-4A91-A096-BAABAE452C0E}" presName="horFlow" presStyleCnt="0"/>
      <dgm:spPr/>
    </dgm:pt>
    <dgm:pt modelId="{12564818-2A32-4DD0-8E81-0F1A1E9F29A3}" type="pres">
      <dgm:prSet presAssocID="{528EB0AA-7829-4A91-A096-BAABAE452C0E}" presName="bigChev" presStyleLbl="node1" presStyleIdx="3" presStyleCnt="5" custScaleX="240001"/>
      <dgm:spPr/>
      <dgm:t>
        <a:bodyPr/>
        <a:lstStyle/>
        <a:p>
          <a:endParaRPr lang="en-US"/>
        </a:p>
      </dgm:t>
    </dgm:pt>
    <dgm:pt modelId="{49087F0C-B644-4475-8576-D069FFF49073}" type="pres">
      <dgm:prSet presAssocID="{528EB0AA-7829-4A91-A096-BAABAE452C0E}" presName="vSp" presStyleCnt="0"/>
      <dgm:spPr/>
    </dgm:pt>
    <dgm:pt modelId="{744153D4-65AB-4084-ABF3-CEC6AD6E3296}" type="pres">
      <dgm:prSet presAssocID="{68AF6826-0F09-4A18-B4A6-09AC32220B1A}" presName="horFlow" presStyleCnt="0"/>
      <dgm:spPr/>
    </dgm:pt>
    <dgm:pt modelId="{C5821897-D826-4902-BC6C-F40852DB3334}" type="pres">
      <dgm:prSet presAssocID="{68AF6826-0F09-4A18-B4A6-09AC32220B1A}" presName="bigChev" presStyleLbl="node1" presStyleIdx="4" presStyleCnt="5" custScaleX="399131"/>
      <dgm:spPr/>
      <dgm:t>
        <a:bodyPr/>
        <a:lstStyle/>
        <a:p>
          <a:endParaRPr lang="en-US"/>
        </a:p>
      </dgm:t>
    </dgm:pt>
  </dgm:ptLst>
  <dgm:cxnLst>
    <dgm:cxn modelId="{4408A7ED-8B33-4F33-BF14-F36EBE1B332E}" srcId="{CF7D758B-1296-4904-9173-9D65AD738BBA}" destId="{68AF6826-0F09-4A18-B4A6-09AC32220B1A}" srcOrd="4" destOrd="0" parTransId="{CF2A880A-0AE0-4A85-8583-EEF3189479F2}" sibTransId="{EA2A85A1-17D1-4BFD-9C40-F9441A378FF9}"/>
    <dgm:cxn modelId="{F0C6614A-61F4-4870-9DDE-058E045C9ECB}" type="presOf" srcId="{CF7D758B-1296-4904-9173-9D65AD738BBA}" destId="{C31B528F-C325-4A04-95EA-7D0139D9174F}" srcOrd="0" destOrd="0" presId="urn:microsoft.com/office/officeart/2005/8/layout/lProcess3"/>
    <dgm:cxn modelId="{F3A29671-A42F-4FF2-82F1-4AECB6573E6D}" type="presOf" srcId="{ABA5A528-92D8-4C44-A97F-C5607FD2C242}" destId="{434DE4AD-C505-42EC-AA58-BBD2797B6217}" srcOrd="0" destOrd="0" presId="urn:microsoft.com/office/officeart/2005/8/layout/lProcess3"/>
    <dgm:cxn modelId="{D72FB655-919F-4697-95AE-DCFDDB90FBA6}" srcId="{CF7D758B-1296-4904-9173-9D65AD738BBA}" destId="{528EB0AA-7829-4A91-A096-BAABAE452C0E}" srcOrd="3" destOrd="0" parTransId="{83903B49-A6F5-4FF9-88C3-32F41E666CA6}" sibTransId="{B1B8F803-ABE0-4EC6-B5B7-1BFF689B717B}"/>
    <dgm:cxn modelId="{29815B9D-E4A6-4A30-950F-ECB671A3C326}" srcId="{CF7D758B-1296-4904-9173-9D65AD738BBA}" destId="{8E1E5346-F8EA-44E4-B835-927076554125}" srcOrd="2" destOrd="0" parTransId="{E8F1F907-1990-482C-87AE-EFD4A5F98134}" sibTransId="{8D545EA0-216D-4805-A510-302086882EED}"/>
    <dgm:cxn modelId="{F40BA37C-81E7-4300-A684-2FA4FC548E02}" type="presOf" srcId="{68AF6826-0F09-4A18-B4A6-09AC32220B1A}" destId="{C5821897-D826-4902-BC6C-F40852DB3334}" srcOrd="0" destOrd="0" presId="urn:microsoft.com/office/officeart/2005/8/layout/lProcess3"/>
    <dgm:cxn modelId="{DEF1374C-C75F-4CEE-A396-8301B1B124B8}" type="presOf" srcId="{528EB0AA-7829-4A91-A096-BAABAE452C0E}" destId="{12564818-2A32-4DD0-8E81-0F1A1E9F29A3}" srcOrd="0" destOrd="0" presId="urn:microsoft.com/office/officeart/2005/8/layout/lProcess3"/>
    <dgm:cxn modelId="{4BDFA2D0-87AC-4D8F-B24E-B32A3D22D3BF}" type="presOf" srcId="{8E1E5346-F8EA-44E4-B835-927076554125}" destId="{8FA15F74-4CCE-4A37-BAA2-B4E6438F4C37}" srcOrd="0" destOrd="0" presId="urn:microsoft.com/office/officeart/2005/8/layout/lProcess3"/>
    <dgm:cxn modelId="{97FE72BD-4DAD-45D7-911B-24F63C47EE55}" type="presOf" srcId="{5E2EE7FC-7FA2-4332-A698-F61318CD3377}" destId="{5950829E-35E0-4A93-9776-322E9CA2FB97}" srcOrd="0" destOrd="0" presId="urn:microsoft.com/office/officeart/2005/8/layout/lProcess3"/>
    <dgm:cxn modelId="{A26DF687-9BED-4C13-B331-9405E40B5FCD}" srcId="{CF7D758B-1296-4904-9173-9D65AD738BBA}" destId="{ABA5A528-92D8-4C44-A97F-C5607FD2C242}" srcOrd="1" destOrd="0" parTransId="{4F32DF02-B858-48DC-B641-293E575ECEB8}" sibTransId="{80F459CB-2F61-4461-B177-2BE30FC0256F}"/>
    <dgm:cxn modelId="{7F6A00C0-32C6-45BD-8AD4-057BE327D73C}" srcId="{CF7D758B-1296-4904-9173-9D65AD738BBA}" destId="{5E2EE7FC-7FA2-4332-A698-F61318CD3377}" srcOrd="0" destOrd="0" parTransId="{3AF37C30-E0AD-44CD-A905-F1BD2EC91476}" sibTransId="{29153BEE-85C1-42D1-B743-09FCBECF83AC}"/>
    <dgm:cxn modelId="{36D24396-E2D2-4359-82CC-424CD6599BB6}" type="presParOf" srcId="{C31B528F-C325-4A04-95EA-7D0139D9174F}" destId="{214EFCE9-D05A-4F30-97AA-AA22D3B986E9}" srcOrd="0" destOrd="0" presId="urn:microsoft.com/office/officeart/2005/8/layout/lProcess3"/>
    <dgm:cxn modelId="{4059E540-B1EA-427F-9427-ACEEAC350E35}" type="presParOf" srcId="{214EFCE9-D05A-4F30-97AA-AA22D3B986E9}" destId="{5950829E-35E0-4A93-9776-322E9CA2FB97}" srcOrd="0" destOrd="0" presId="urn:microsoft.com/office/officeart/2005/8/layout/lProcess3"/>
    <dgm:cxn modelId="{2EC33497-AE9A-4E35-A755-B34749016A5A}" type="presParOf" srcId="{C31B528F-C325-4A04-95EA-7D0139D9174F}" destId="{B57C4211-6A88-40F8-97F2-DEF7FDDE00DC}" srcOrd="1" destOrd="0" presId="urn:microsoft.com/office/officeart/2005/8/layout/lProcess3"/>
    <dgm:cxn modelId="{A96458FE-3FC7-4FCF-9771-4673375FB979}" type="presParOf" srcId="{C31B528F-C325-4A04-95EA-7D0139D9174F}" destId="{112B689E-8366-469B-968F-72502FBDDF40}" srcOrd="2" destOrd="0" presId="urn:microsoft.com/office/officeart/2005/8/layout/lProcess3"/>
    <dgm:cxn modelId="{B0AFCBCE-0924-489F-AD1D-8D77FB2509C6}" type="presParOf" srcId="{112B689E-8366-469B-968F-72502FBDDF40}" destId="{434DE4AD-C505-42EC-AA58-BBD2797B6217}" srcOrd="0" destOrd="0" presId="urn:microsoft.com/office/officeart/2005/8/layout/lProcess3"/>
    <dgm:cxn modelId="{3186B62F-89EE-4CEB-9FD1-6D7F5E62089C}" type="presParOf" srcId="{C31B528F-C325-4A04-95EA-7D0139D9174F}" destId="{B63A36C1-F940-4901-B453-864B83B41858}" srcOrd="3" destOrd="0" presId="urn:microsoft.com/office/officeart/2005/8/layout/lProcess3"/>
    <dgm:cxn modelId="{D70BFD67-5D4D-445B-A5F2-80C524717119}" type="presParOf" srcId="{C31B528F-C325-4A04-95EA-7D0139D9174F}" destId="{FDD3E229-EB7C-4F80-9BE5-CCEE6B196016}" srcOrd="4" destOrd="0" presId="urn:microsoft.com/office/officeart/2005/8/layout/lProcess3"/>
    <dgm:cxn modelId="{E0062CD3-42D7-46FF-916C-0A6390C715A6}" type="presParOf" srcId="{FDD3E229-EB7C-4F80-9BE5-CCEE6B196016}" destId="{8FA15F74-4CCE-4A37-BAA2-B4E6438F4C37}" srcOrd="0" destOrd="0" presId="urn:microsoft.com/office/officeart/2005/8/layout/lProcess3"/>
    <dgm:cxn modelId="{5BE33302-F9F9-49F7-97C2-5891BB7CBC0C}" type="presParOf" srcId="{C31B528F-C325-4A04-95EA-7D0139D9174F}" destId="{0BA8EB30-2164-417F-9711-C4F09A1A5579}" srcOrd="5" destOrd="0" presId="urn:microsoft.com/office/officeart/2005/8/layout/lProcess3"/>
    <dgm:cxn modelId="{6AD2A698-9930-4066-9F96-126BD30AC67A}" type="presParOf" srcId="{C31B528F-C325-4A04-95EA-7D0139D9174F}" destId="{C744B7E2-F01F-4F80-ADEF-6A1483F75B0C}" srcOrd="6" destOrd="0" presId="urn:microsoft.com/office/officeart/2005/8/layout/lProcess3"/>
    <dgm:cxn modelId="{9B47ECD5-78F6-4232-A18D-C5611E0A0D81}" type="presParOf" srcId="{C744B7E2-F01F-4F80-ADEF-6A1483F75B0C}" destId="{12564818-2A32-4DD0-8E81-0F1A1E9F29A3}" srcOrd="0" destOrd="0" presId="urn:microsoft.com/office/officeart/2005/8/layout/lProcess3"/>
    <dgm:cxn modelId="{BBF85F14-A853-4ABE-9A1B-047994ABA1FE}" type="presParOf" srcId="{C31B528F-C325-4A04-95EA-7D0139D9174F}" destId="{49087F0C-B644-4475-8576-D069FFF49073}" srcOrd="7" destOrd="0" presId="urn:microsoft.com/office/officeart/2005/8/layout/lProcess3"/>
    <dgm:cxn modelId="{E5DC2A3F-ED91-4B31-9D4D-73FD9D976416}" type="presParOf" srcId="{C31B528F-C325-4A04-95EA-7D0139D9174F}" destId="{744153D4-65AB-4084-ABF3-CEC6AD6E3296}" srcOrd="8" destOrd="0" presId="urn:microsoft.com/office/officeart/2005/8/layout/lProcess3"/>
    <dgm:cxn modelId="{29A2900E-233D-4376-8A62-A8415487D516}" type="presParOf" srcId="{744153D4-65AB-4084-ABF3-CEC6AD6E3296}" destId="{C5821897-D826-4902-BC6C-F40852DB3334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893A1-67D3-446C-8B4D-2F96F0052924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FE644-DB63-4379-B868-40E08825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E644-DB63-4379-B868-40E08825E4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E644-DB63-4379-B868-40E08825E4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E644-DB63-4379-B868-40E08825E4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9513"/>
            <a:ext cx="9601200" cy="91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71" t="21107" r="37673" b="16610"/>
          <a:stretch/>
        </p:blipFill>
        <p:spPr>
          <a:xfrm>
            <a:off x="8480809" y="6337648"/>
            <a:ext cx="386935" cy="412794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9680576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ED38-7042-47E4-A684-63D332023B1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05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BD06-425D-49DE-819C-459441D643AC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20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C8F9-77C4-4344-B908-11F71BF3C480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40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4BC-565E-4E1B-9CF4-03DFD3948553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5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254-3D21-41EA-8375-8066918D983F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83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FD8E-B70F-4CC3-8A48-68F4CF4BBF79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61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32C3-DBAC-4C9F-84CD-A7679C3691B1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90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E4DE-B212-4FC5-A648-B3FDD87AB1C0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117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318F-33F2-4CEA-9A0D-14E2E6BF33F2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62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037A-8F56-49E3-A5F3-FE107D96C459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4176" y="-228600"/>
            <a:ext cx="9680576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9513"/>
            <a:ext cx="9601200" cy="91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71" t="21107" r="37673" b="16610"/>
          <a:stretch/>
        </p:blipFill>
        <p:spPr>
          <a:xfrm>
            <a:off x="8480809" y="6337648"/>
            <a:ext cx="386935" cy="412794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4AA6-F2B5-4391-8F25-EF5DBB8E542D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805B-9C40-40D8-BD31-A62842065312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AE07-CE48-47FB-A7AF-BF7837210A84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29C9-0B16-4586-9086-1F1CBC08EAD4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D3AE-79DD-4AD1-ADB9-3A38C89E7C1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8FC-D200-47B3-9FD7-044265BB2CC8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00E4-A9BB-48D2-89E1-A4643B4882A3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221-127A-49B2-87F0-41CBDE70A997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81C-C166-44F0-970A-190D9AAF5CBD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267E-BA80-4F4D-9DE4-041BA6DD6C84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67C4-0B93-45CD-B9DC-3EC75C6FC384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4E6-928D-4BCB-AED9-277B82DC4C95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787D-E5EE-4757-A024-69CED0B73D19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C109-CEA8-4E68-BE13-E8E36722286D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6FBF-0449-4DCE-979D-336377B2846A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64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0500-43E7-4012-AE01-DB2082884AB0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2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6088-9F94-4159-B05B-2F0EDACE02FF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E066-CD28-464D-8B48-A2896282AF84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C6EA-EB09-471F-871B-AB6E85C5E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E02315-FCC8-497D-A73C-C1C474535A4C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D548A8-5B05-48DF-BC6B-5A5DB450B5F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0.gif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6477000" cy="110799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6600">
                  <a:solidFill>
                    <a:schemeClr val="bg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6600" b="1" cap="none" spc="0" dirty="0">
              <a:ln w="6600">
                <a:solidFill>
                  <a:schemeClr val="bg1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2716-BF66-433A-AC58-AF880768DA40}" type="datetime1">
              <a:rPr lang="en-US" smtClean="0"/>
              <a:pPr/>
              <a:t>3/19/2020</a:t>
            </a:fld>
            <a:endParaRPr 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836" y="1371600"/>
            <a:ext cx="89223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651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5105400"/>
            <a:ext cx="8534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Through the eyes of an English professor from England who taught in Dhaka university 1947 -1951 and again in 1972.</a:t>
            </a:r>
            <a:endParaRPr lang="en-US" sz="3200" dirty="0"/>
          </a:p>
        </p:txBody>
      </p:sp>
      <p:pic>
        <p:nvPicPr>
          <p:cNvPr id="4" name="Picture 4" descr="Image result for image of Bangladeshi village and the villag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458200" cy="48137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100354" name="AutoShape 2" descr="Memoirs of Dacca University 1947 - 1951 By AG Stock Edited by Khademul Islam Dhaka: Bengal Light Books,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34290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 set out on the evening of July 21st. Food was scarce in the village so Abdul packed a suitcase with two loaves and some tea and tins of milk, cheese and jam.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60" name="Picture 8" descr="Image result for We set out on the evening of July 21st. Food was scarce in the village so Abdul packed a suitcase with two loaves and some tea and tins of milk, cheese and jam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33400"/>
            <a:ext cx="41910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0362" name="Picture 10" descr="Image result for a suitcase with two loaves and some tea and tins of milk, cheese and jam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505200"/>
            <a:ext cx="4724400" cy="3141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Bevel 6"/>
          <p:cNvSpPr/>
          <p:nvPr/>
        </p:nvSpPr>
        <p:spPr>
          <a:xfrm>
            <a:off x="2057400" y="0"/>
            <a:ext cx="5334000" cy="609600"/>
          </a:xfrm>
          <a:prstGeom prst="bevel">
            <a:avLst/>
          </a:prstGeo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Let’s start our story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44196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 travelled Intermediate class in a cross-country train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8" name="Picture 2" descr="Image result for Intermediate class in a cross-country train in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"/>
            <a:ext cx="3585280" cy="2558588"/>
          </a:xfrm>
          <a:prstGeom prst="rect">
            <a:avLst/>
          </a:prstGeom>
          <a:noFill/>
        </p:spPr>
      </p:pic>
      <p:pic>
        <p:nvPicPr>
          <p:cNvPr id="101380" name="Picture 4" descr="Image result for moonlit night of broken soft clouds; in banglad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410271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48200" y="3429000"/>
            <a:ext cx="3810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was a moonlit night of broken soft clouds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pic>
        <p:nvPicPr>
          <p:cNvPr id="103426" name="Picture 2" descr="Image result for the land was mostly underwater, in banglade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343400" cy="3352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4191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land was mostly under water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e result for with paddy and coco-palms growing in bangladesh"/>
          <p:cNvPicPr>
            <a:picLocks noChangeAspect="1" noChangeArrowheads="1"/>
          </p:cNvPicPr>
          <p:nvPr/>
        </p:nvPicPr>
        <p:blipFill>
          <a:blip r:embed="rId4" cstate="print"/>
          <a:srcRect b="7082"/>
          <a:stretch>
            <a:fillRect/>
          </a:stretch>
        </p:blipFill>
        <p:spPr bwMode="auto">
          <a:xfrm>
            <a:off x="60036" y="3886200"/>
            <a:ext cx="428336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19600" y="4343400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with paddy and coco-palms growing from it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pic>
        <p:nvPicPr>
          <p:cNvPr id="104452" name="Picture 4" descr="Image result for Flood affected area of Bangladesh in i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5810250" cy="33623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52400" y="304800"/>
            <a:ext cx="2590800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groups of cottages islanded among clumps of bushes,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4" name="AutoShape 6" descr="Image result for fisherman's boat in open water in bangladesh"/>
          <p:cNvSpPr>
            <a:spLocks noChangeAspect="1" noChangeArrowheads="1"/>
          </p:cNvSpPr>
          <p:nvPr/>
        </p:nvSpPr>
        <p:spPr bwMode="auto">
          <a:xfrm>
            <a:off x="155575" y="-1608138"/>
            <a:ext cx="62865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6" name="AutoShape 8" descr="Image result for fisherman's boat in open water in bangladesh"/>
          <p:cNvSpPr>
            <a:spLocks noChangeAspect="1" noChangeArrowheads="1"/>
          </p:cNvSpPr>
          <p:nvPr/>
        </p:nvSpPr>
        <p:spPr bwMode="auto">
          <a:xfrm>
            <a:off x="155575" y="-1608138"/>
            <a:ext cx="62865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57" name="Picture 9" descr="C:\Users\shahidul\Downloads\BDfishingPrimekhob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86199"/>
            <a:ext cx="5666186" cy="27432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4114800"/>
            <a:ext cx="2590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fisherman's boat in open water.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106498" name="AutoShape 2" descr="Image result for Sonaimuri in bangladesh"/>
          <p:cNvSpPr>
            <a:spLocks noChangeAspect="1" noChangeArrowheads="1"/>
          </p:cNvSpPr>
          <p:nvPr/>
        </p:nvSpPr>
        <p:spPr bwMode="auto">
          <a:xfrm>
            <a:off x="155575" y="-1608138"/>
            <a:ext cx="33909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0" name="AutoShape 4" descr="Image result for Sonaimuri in bangladesh"/>
          <p:cNvSpPr>
            <a:spLocks noChangeAspect="1" noChangeArrowheads="1"/>
          </p:cNvSpPr>
          <p:nvPr/>
        </p:nvSpPr>
        <p:spPr bwMode="auto">
          <a:xfrm>
            <a:off x="155575" y="-1608138"/>
            <a:ext cx="33909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1" name="Picture 5" descr="C:\Users\shahidul\Downloads\index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3505200" cy="3489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52400" y="457200"/>
            <a:ext cx="4648200" cy="464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dawn we reached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Sonaimuri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 small canal-side station among wide fields, from there we had eight more miles by country boat, some of it along the canal, some of it across the flooded paddy fields.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3" name="AutoShape 7" descr="Image result for the flooded paddy fields. bangladesh"/>
          <p:cNvSpPr>
            <a:spLocks noChangeAspect="1" noChangeArrowheads="1"/>
          </p:cNvSpPr>
          <p:nvPr/>
        </p:nvSpPr>
        <p:spPr bwMode="auto">
          <a:xfrm>
            <a:off x="155575" y="-1531938"/>
            <a:ext cx="6134100" cy="3200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4" name="Picture 8" descr="C:\Users\shahidul\Downloads\index1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7746" y="3962400"/>
            <a:ext cx="4095986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724400"/>
            <a:ext cx="86106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 reached the landing-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ghat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Khorshed's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house, in a blaze of sunlight.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mage result for image of Bangladeshi village and the villag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382000" cy="400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1"/>
            <a:ext cx="83058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 smtClean="0"/>
              <a:t>Khorshed</a:t>
            </a:r>
            <a:r>
              <a:rPr lang="en-US" sz="4000" dirty="0" smtClean="0"/>
              <a:t> set me up a camp, a wooden bed, chair and table in a thatched bamboo outhouse. </a:t>
            </a:r>
            <a:endParaRPr lang="en-US" sz="4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599"/>
            <a:ext cx="7391400" cy="414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381000"/>
            <a:ext cx="78486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was the first European to go there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Image result for a european wo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1"/>
            <a:ext cx="80010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105400"/>
            <a:ext cx="8077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People kept coming and coming: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887682"/>
            <a:ext cx="88392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I was tired of being looked at, like a zoo animal into its sleeping hut. Even then the little hut would fill up with women and children.</a:t>
            </a:r>
            <a:endParaRPr lang="en-US" sz="3600" dirty="0"/>
          </a:p>
        </p:txBody>
      </p:sp>
      <p:pic>
        <p:nvPicPr>
          <p:cNvPr id="66562" name="Picture 2" descr="Image result for zoo with kids in banglade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0" y="152400"/>
            <a:ext cx="5943600" cy="990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1752600"/>
          <a:ext cx="8763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IMG_20200128_210107 - Cop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1828800"/>
            <a:ext cx="28575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4953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8763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Have you ever seen any European in your village? If yes, write down your experience talking with your friends.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1" r="8081"/>
          <a:stretch>
            <a:fillRect/>
          </a:stretch>
        </p:blipFill>
        <p:spPr>
          <a:xfrm>
            <a:off x="6172200" y="0"/>
            <a:ext cx="2443910" cy="2186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CB901094-CF72-400F-B49B-796E6BA0B55F}" type="datetime1">
              <a:rPr lang="en-US" smtClean="0"/>
              <a:pPr/>
              <a:t>3/19/2020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95021"/>
            <a:ext cx="8001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Write a short paragraph describing your first visit to place away from home.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03622" y="2216378"/>
            <a:ext cx="6789864" cy="1595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-609600"/>
            <a:ext cx="1804988" cy="232275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B3917E05-C16D-4149-B08C-86FA4DAE72D4}" type="datetime1">
              <a:rPr lang="en-US" smtClean="0"/>
              <a:pPr/>
              <a:t>3/19/2020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89443jwjsv2tds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001000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itchFamily="34" charset="0"/>
              </a:rPr>
              <a:t>Good bye</a:t>
            </a:r>
            <a:endParaRPr lang="en-US" sz="6000" dirty="0">
              <a:latin typeface="Arial Black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89228D6-1916-467A-A455-6487F078A6C4}" type="datetime1">
              <a:rPr lang="en-US" smtClean="0"/>
              <a:pPr/>
              <a:t>3/19/2020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38800" y="6248400"/>
            <a:ext cx="2133600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53A23254-3D21-41EA-8375-8066918D983F}" type="datetime1">
              <a:rPr lang="en-US" sz="2800" smtClean="0">
                <a:latin typeface="Times New Roman" pitchFamily="18" charset="0"/>
                <a:cs typeface="Times New Roman" pitchFamily="18" charset="0"/>
              </a:rPr>
              <a:pPr/>
              <a:t>3/19/2020</a:t>
            </a:fld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0" y="152400"/>
            <a:ext cx="8915400" cy="175260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Class: XI</a:t>
            </a: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667000" y="3048000"/>
            <a:ext cx="3505200" cy="10942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First Period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50 minutes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762000" y="1981200"/>
            <a:ext cx="8077200" cy="10668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Unit  : 15   Lesson: 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254-3D21-41EA-8375-8066918D983F}" type="datetime1">
              <a:rPr lang="en-US" smtClean="0"/>
              <a:pPr/>
              <a:t>3/19/2020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77081"/>
            <a:ext cx="8686800" cy="2252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686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Horizontal Scroll 9"/>
          <p:cNvSpPr/>
          <p:nvPr/>
        </p:nvSpPr>
        <p:spPr>
          <a:xfrm>
            <a:off x="0" y="0"/>
            <a:ext cx="8991600" cy="205740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Look at the pictures and try to guess today's topic about. Note down the name in your exercise book</a:t>
            </a:r>
            <a:r>
              <a:rPr lang="en-US" sz="3600" b="1" i="1" dirty="0" smtClean="0"/>
              <a:t>. 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254-3D21-41EA-8375-8066918D983F}" type="datetime1">
              <a:rPr lang="en-US" smtClean="0"/>
              <a:pPr/>
              <a:t>3/19/2020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534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8534400" cy="2677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4800600"/>
            <a:ext cx="66294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perspectiveContrastingRightFacing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Travelling to a Village in Bangladesh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600200"/>
            <a:ext cx="6172200" cy="923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Tours and Travels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89767" y="2335033"/>
            <a:ext cx="6104063" cy="1433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335033" y="2335033"/>
            <a:ext cx="6104063" cy="1433997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057400" y="381000"/>
            <a:ext cx="5257800" cy="914400"/>
          </a:xfrm>
          <a:prstGeom prst="snip2Diag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Today’s topic is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38012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Warm up activity: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9200"/>
            <a:ext cx="8763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How many villages are in Bangladesh now? Sixty four thousands or more?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419600"/>
            <a:ext cx="8763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Have the villages changed much over the years?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871E986-354C-4506-AD2D-26CBB01DFB19}" type="datetime1">
              <a:rPr lang="en-US" sz="3600" smtClean="0">
                <a:latin typeface="Times New Roman" pitchFamily="18" charset="0"/>
                <a:cs typeface="Times New Roman" pitchFamily="18" charset="0"/>
              </a:rPr>
              <a:pPr/>
              <a:t>3/19/2020</a:t>
            </a:fld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7784-B5DF-416C-BE26-7A2DF88A288D}" type="datetime2">
              <a:rPr lang="en-US" smtClean="0"/>
              <a:pPr/>
              <a:t>Thursday, March 19, 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EDCC-B43D-42F1-9B87-B447ECC9240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381000" y="304800"/>
            <a:ext cx="6324600" cy="1600200"/>
          </a:xfrm>
          <a:prstGeom prst="ribb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Learning outcomes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09600" y="1828800"/>
            <a:ext cx="6858000" cy="1752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3600" dirty="0" smtClean="0"/>
              <a:t>At  the end of the lesson students will be able to 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3810000"/>
            <a:ext cx="8305800" cy="2590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en-US" sz="3600" dirty="0" smtClean="0">
                <a:solidFill>
                  <a:srgbClr val="00CC00"/>
                </a:solidFill>
              </a:rPr>
              <a:t>Identify  the natural beauties of Bangladesh. </a:t>
            </a:r>
          </a:p>
          <a:p>
            <a:pPr marL="742950" indent="-742950" algn="ctr">
              <a:buAutoNum type="arabicPeriod"/>
            </a:pPr>
            <a:r>
              <a:rPr lang="en-US" sz="3600" dirty="0" smtClean="0"/>
              <a:t>Mark out the benefits of travelling in Bangladesh.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1000" r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D30C-BCDD-4DDB-AAE4-3ED07FEFE83B}" type="datetime1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8458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 the following extract, we will see a Bangladeshi village and the villagers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1100</TotalTime>
  <Words>428</Words>
  <Application>Microsoft Office PowerPoint</Application>
  <PresentationFormat>On-screen Show (4:3)</PresentationFormat>
  <Paragraphs>69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Theme1</vt:lpstr>
      <vt:lpstr>Custom Design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Shohidul Islam</cp:lastModifiedBy>
  <cp:revision>136</cp:revision>
  <dcterms:created xsi:type="dcterms:W3CDTF">2017-07-09T14:16:29Z</dcterms:created>
  <dcterms:modified xsi:type="dcterms:W3CDTF">2020-03-19T03:01:02Z</dcterms:modified>
</cp:coreProperties>
</file>